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6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rgbClr val="FF66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rgbClr val="FF66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0" i="0">
                <a:solidFill>
                  <a:srgbClr val="FF66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502371" y="591953"/>
            <a:ext cx="4130688" cy="3200061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75589" y="4243007"/>
            <a:ext cx="731025" cy="73152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30452" y="5929643"/>
            <a:ext cx="996628" cy="819013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72984" y="7826779"/>
            <a:ext cx="733424" cy="73279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0390" y="885051"/>
            <a:ext cx="15727218" cy="1639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0" i="0">
                <a:solidFill>
                  <a:srgbClr val="FF661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08589" y="4477996"/>
            <a:ext cx="441325" cy="47244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>
              <a:lnSpc>
                <a:spcPts val="3475"/>
              </a:lnSpc>
            </a:pPr>
            <a:r>
              <a:rPr sz="3250" dirty="0">
                <a:solidFill>
                  <a:srgbClr val="00AEEF"/>
                </a:solidFill>
                <a:latin typeface="Arial"/>
                <a:cs typeface="Arial"/>
              </a:rPr>
              <a:t>↕</a:t>
            </a:r>
            <a:endParaRPr sz="325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143225" y="4286067"/>
            <a:ext cx="175283" cy="642620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2410923" y="4694935"/>
            <a:ext cx="6985" cy="4445"/>
          </a:xfrm>
          <a:custGeom>
            <a:avLst/>
            <a:gdLst/>
            <a:ahLst/>
            <a:cxnLst/>
            <a:rect l="l" t="t" r="r" b="b"/>
            <a:pathLst>
              <a:path w="6984" h="4445">
                <a:moveTo>
                  <a:pt x="774" y="4038"/>
                </a:moveTo>
                <a:lnTo>
                  <a:pt x="660" y="3746"/>
                </a:lnTo>
                <a:lnTo>
                  <a:pt x="406" y="3492"/>
                </a:lnTo>
                <a:lnTo>
                  <a:pt x="38" y="3162"/>
                </a:lnTo>
                <a:lnTo>
                  <a:pt x="215" y="3708"/>
                </a:lnTo>
                <a:lnTo>
                  <a:pt x="330" y="4076"/>
                </a:lnTo>
                <a:lnTo>
                  <a:pt x="558" y="4254"/>
                </a:lnTo>
                <a:lnTo>
                  <a:pt x="774" y="4038"/>
                </a:lnTo>
                <a:close/>
              </a:path>
              <a:path w="6984" h="4445">
                <a:moveTo>
                  <a:pt x="1866" y="2260"/>
                </a:moveTo>
                <a:lnTo>
                  <a:pt x="1651" y="2146"/>
                </a:lnTo>
                <a:lnTo>
                  <a:pt x="1244" y="2184"/>
                </a:lnTo>
                <a:lnTo>
                  <a:pt x="838" y="2184"/>
                </a:lnTo>
                <a:lnTo>
                  <a:pt x="1016" y="2413"/>
                </a:lnTo>
                <a:lnTo>
                  <a:pt x="1270" y="2514"/>
                </a:lnTo>
                <a:lnTo>
                  <a:pt x="1612" y="2476"/>
                </a:lnTo>
                <a:lnTo>
                  <a:pt x="1866" y="2260"/>
                </a:lnTo>
                <a:close/>
              </a:path>
              <a:path w="6984" h="4445">
                <a:moveTo>
                  <a:pt x="4356" y="469"/>
                </a:moveTo>
                <a:lnTo>
                  <a:pt x="4279" y="215"/>
                </a:lnTo>
                <a:lnTo>
                  <a:pt x="4178" y="0"/>
                </a:lnTo>
                <a:lnTo>
                  <a:pt x="4102" y="177"/>
                </a:lnTo>
                <a:lnTo>
                  <a:pt x="4102" y="698"/>
                </a:lnTo>
                <a:lnTo>
                  <a:pt x="4102" y="1206"/>
                </a:lnTo>
                <a:lnTo>
                  <a:pt x="4178" y="1384"/>
                </a:lnTo>
                <a:lnTo>
                  <a:pt x="4279" y="1117"/>
                </a:lnTo>
                <a:lnTo>
                  <a:pt x="4356" y="914"/>
                </a:lnTo>
                <a:lnTo>
                  <a:pt x="4356" y="469"/>
                </a:lnTo>
                <a:close/>
              </a:path>
              <a:path w="6984" h="4445">
                <a:moveTo>
                  <a:pt x="6959" y="3784"/>
                </a:moveTo>
                <a:lnTo>
                  <a:pt x="6921" y="3454"/>
                </a:lnTo>
                <a:lnTo>
                  <a:pt x="6705" y="3200"/>
                </a:lnTo>
                <a:lnTo>
                  <a:pt x="6591" y="3416"/>
                </a:lnTo>
                <a:lnTo>
                  <a:pt x="6629" y="3822"/>
                </a:lnTo>
                <a:lnTo>
                  <a:pt x="6629" y="4229"/>
                </a:lnTo>
                <a:lnTo>
                  <a:pt x="6858" y="4038"/>
                </a:lnTo>
                <a:lnTo>
                  <a:pt x="6959" y="3784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076969" y="4286067"/>
            <a:ext cx="175283" cy="642620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2977584" y="4694935"/>
            <a:ext cx="6985" cy="4445"/>
          </a:xfrm>
          <a:custGeom>
            <a:avLst/>
            <a:gdLst/>
            <a:ahLst/>
            <a:cxnLst/>
            <a:rect l="l" t="t" r="r" b="b"/>
            <a:pathLst>
              <a:path w="6984" h="4445">
                <a:moveTo>
                  <a:pt x="368" y="3416"/>
                </a:moveTo>
                <a:lnTo>
                  <a:pt x="254" y="3200"/>
                </a:lnTo>
                <a:lnTo>
                  <a:pt x="139" y="3352"/>
                </a:lnTo>
                <a:lnTo>
                  <a:pt x="0" y="3784"/>
                </a:lnTo>
                <a:lnTo>
                  <a:pt x="101" y="4038"/>
                </a:lnTo>
                <a:lnTo>
                  <a:pt x="228" y="4330"/>
                </a:lnTo>
                <a:lnTo>
                  <a:pt x="330" y="3822"/>
                </a:lnTo>
                <a:lnTo>
                  <a:pt x="368" y="3416"/>
                </a:lnTo>
                <a:close/>
              </a:path>
              <a:path w="6984" h="4445">
                <a:moveTo>
                  <a:pt x="2857" y="177"/>
                </a:moveTo>
                <a:lnTo>
                  <a:pt x="2781" y="0"/>
                </a:lnTo>
                <a:lnTo>
                  <a:pt x="2679" y="215"/>
                </a:lnTo>
                <a:lnTo>
                  <a:pt x="2603" y="469"/>
                </a:lnTo>
                <a:lnTo>
                  <a:pt x="2603" y="914"/>
                </a:lnTo>
                <a:lnTo>
                  <a:pt x="2679" y="1117"/>
                </a:lnTo>
                <a:lnTo>
                  <a:pt x="2781" y="1384"/>
                </a:lnTo>
                <a:lnTo>
                  <a:pt x="2857" y="1206"/>
                </a:lnTo>
                <a:lnTo>
                  <a:pt x="2857" y="698"/>
                </a:lnTo>
                <a:lnTo>
                  <a:pt x="2857" y="177"/>
                </a:lnTo>
                <a:close/>
              </a:path>
              <a:path w="6984" h="4445">
                <a:moveTo>
                  <a:pt x="6235" y="2286"/>
                </a:moveTo>
                <a:lnTo>
                  <a:pt x="5715" y="2184"/>
                </a:lnTo>
                <a:lnTo>
                  <a:pt x="5308" y="2146"/>
                </a:lnTo>
                <a:lnTo>
                  <a:pt x="5092" y="2260"/>
                </a:lnTo>
                <a:lnTo>
                  <a:pt x="5245" y="2362"/>
                </a:lnTo>
                <a:lnTo>
                  <a:pt x="5676" y="2514"/>
                </a:lnTo>
                <a:lnTo>
                  <a:pt x="5930" y="2413"/>
                </a:lnTo>
                <a:lnTo>
                  <a:pt x="6235" y="2286"/>
                </a:lnTo>
                <a:close/>
              </a:path>
              <a:path w="6984" h="4445">
                <a:moveTo>
                  <a:pt x="6959" y="3200"/>
                </a:moveTo>
                <a:lnTo>
                  <a:pt x="6553" y="3492"/>
                </a:lnTo>
                <a:lnTo>
                  <a:pt x="6299" y="3746"/>
                </a:lnTo>
                <a:lnTo>
                  <a:pt x="6184" y="4038"/>
                </a:lnTo>
                <a:lnTo>
                  <a:pt x="6400" y="4254"/>
                </a:lnTo>
                <a:lnTo>
                  <a:pt x="6629" y="4076"/>
                </a:lnTo>
                <a:lnTo>
                  <a:pt x="6743" y="3708"/>
                </a:lnTo>
                <a:lnTo>
                  <a:pt x="6959" y="320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510641" y="4360746"/>
            <a:ext cx="39878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400" spc="40" dirty="0">
                <a:latin typeface="NettoOT"/>
                <a:cs typeface="NettoOT"/>
              </a:rPr>
              <a:t>1.5</a:t>
            </a:r>
            <a:r>
              <a:rPr sz="1400" spc="100" dirty="0">
                <a:latin typeface="NettoOT"/>
                <a:cs typeface="NettoOT"/>
              </a:rPr>
              <a:t>m</a:t>
            </a:r>
            <a:endParaRPr sz="1400">
              <a:latin typeface="NettoOT"/>
              <a:cs typeface="NettoO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6639073" y="5906894"/>
            <a:ext cx="859790" cy="859790"/>
            <a:chOff x="6639073" y="5906894"/>
            <a:chExt cx="859790" cy="859790"/>
          </a:xfrm>
        </p:grpSpPr>
        <p:sp>
          <p:nvSpPr>
            <p:cNvPr id="9" name="object 9"/>
            <p:cNvSpPr/>
            <p:nvPr/>
          </p:nvSpPr>
          <p:spPr>
            <a:xfrm>
              <a:off x="6639073" y="5906894"/>
              <a:ext cx="859790" cy="859790"/>
            </a:xfrm>
            <a:custGeom>
              <a:avLst/>
              <a:gdLst/>
              <a:ahLst/>
              <a:cxnLst/>
              <a:rect l="l" t="t" r="r" b="b"/>
              <a:pathLst>
                <a:path w="859790" h="859790">
                  <a:moveTo>
                    <a:pt x="429867" y="859734"/>
                  </a:moveTo>
                  <a:lnTo>
                    <a:pt x="383028" y="857212"/>
                  </a:lnTo>
                  <a:lnTo>
                    <a:pt x="337651" y="849819"/>
                  </a:lnTo>
                  <a:lnTo>
                    <a:pt x="293996" y="837819"/>
                  </a:lnTo>
                  <a:lnTo>
                    <a:pt x="252327" y="821473"/>
                  </a:lnTo>
                  <a:lnTo>
                    <a:pt x="212906" y="801044"/>
                  </a:lnTo>
                  <a:lnTo>
                    <a:pt x="175994" y="776794"/>
                  </a:lnTo>
                  <a:lnTo>
                    <a:pt x="141854" y="748985"/>
                  </a:lnTo>
                  <a:lnTo>
                    <a:pt x="110749" y="717879"/>
                  </a:lnTo>
                  <a:lnTo>
                    <a:pt x="82940" y="683740"/>
                  </a:lnTo>
                  <a:lnTo>
                    <a:pt x="58690" y="646828"/>
                  </a:lnTo>
                  <a:lnTo>
                    <a:pt x="38260" y="607406"/>
                  </a:lnTo>
                  <a:lnTo>
                    <a:pt x="21915" y="565737"/>
                  </a:lnTo>
                  <a:lnTo>
                    <a:pt x="9914" y="522083"/>
                  </a:lnTo>
                  <a:lnTo>
                    <a:pt x="2522" y="476705"/>
                  </a:lnTo>
                  <a:lnTo>
                    <a:pt x="0" y="429867"/>
                  </a:lnTo>
                  <a:lnTo>
                    <a:pt x="2522" y="383028"/>
                  </a:lnTo>
                  <a:lnTo>
                    <a:pt x="9914" y="337651"/>
                  </a:lnTo>
                  <a:lnTo>
                    <a:pt x="21915" y="293996"/>
                  </a:lnTo>
                  <a:lnTo>
                    <a:pt x="38260" y="252327"/>
                  </a:lnTo>
                  <a:lnTo>
                    <a:pt x="58690" y="212906"/>
                  </a:lnTo>
                  <a:lnTo>
                    <a:pt x="82940" y="175994"/>
                  </a:lnTo>
                  <a:lnTo>
                    <a:pt x="110749" y="141854"/>
                  </a:lnTo>
                  <a:lnTo>
                    <a:pt x="141854" y="110749"/>
                  </a:lnTo>
                  <a:lnTo>
                    <a:pt x="175994" y="82940"/>
                  </a:lnTo>
                  <a:lnTo>
                    <a:pt x="212906" y="58690"/>
                  </a:lnTo>
                  <a:lnTo>
                    <a:pt x="252327" y="38260"/>
                  </a:lnTo>
                  <a:lnTo>
                    <a:pt x="293996" y="21915"/>
                  </a:lnTo>
                  <a:lnTo>
                    <a:pt x="337651" y="9914"/>
                  </a:lnTo>
                  <a:lnTo>
                    <a:pt x="383028" y="2522"/>
                  </a:lnTo>
                  <a:lnTo>
                    <a:pt x="429867" y="0"/>
                  </a:lnTo>
                  <a:lnTo>
                    <a:pt x="476705" y="2523"/>
                  </a:lnTo>
                  <a:lnTo>
                    <a:pt x="522083" y="9917"/>
                  </a:lnTo>
                  <a:lnTo>
                    <a:pt x="565737" y="21917"/>
                  </a:lnTo>
                  <a:lnTo>
                    <a:pt x="607406" y="38264"/>
                  </a:lnTo>
                  <a:lnTo>
                    <a:pt x="646828" y="58693"/>
                  </a:lnTo>
                  <a:lnTo>
                    <a:pt x="683740" y="82943"/>
                  </a:lnTo>
                  <a:lnTo>
                    <a:pt x="717879" y="110752"/>
                  </a:lnTo>
                  <a:lnTo>
                    <a:pt x="748985" y="141857"/>
                  </a:lnTo>
                  <a:lnTo>
                    <a:pt x="776794" y="175996"/>
                  </a:lnTo>
                  <a:lnTo>
                    <a:pt x="801044" y="212907"/>
                  </a:lnTo>
                  <a:lnTo>
                    <a:pt x="821473" y="252328"/>
                  </a:lnTo>
                  <a:lnTo>
                    <a:pt x="837819" y="293997"/>
                  </a:lnTo>
                  <a:lnTo>
                    <a:pt x="849819" y="337651"/>
                  </a:lnTo>
                  <a:lnTo>
                    <a:pt x="857212" y="383029"/>
                  </a:lnTo>
                  <a:lnTo>
                    <a:pt x="859734" y="429867"/>
                  </a:lnTo>
                  <a:lnTo>
                    <a:pt x="857212" y="476705"/>
                  </a:lnTo>
                  <a:lnTo>
                    <a:pt x="849819" y="522083"/>
                  </a:lnTo>
                  <a:lnTo>
                    <a:pt x="837819" y="565737"/>
                  </a:lnTo>
                  <a:lnTo>
                    <a:pt x="821473" y="607406"/>
                  </a:lnTo>
                  <a:lnTo>
                    <a:pt x="801044" y="646828"/>
                  </a:lnTo>
                  <a:lnTo>
                    <a:pt x="776794" y="683740"/>
                  </a:lnTo>
                  <a:lnTo>
                    <a:pt x="748985" y="717879"/>
                  </a:lnTo>
                  <a:lnTo>
                    <a:pt x="717879" y="748985"/>
                  </a:lnTo>
                  <a:lnTo>
                    <a:pt x="683740" y="776794"/>
                  </a:lnTo>
                  <a:lnTo>
                    <a:pt x="646828" y="801044"/>
                  </a:lnTo>
                  <a:lnTo>
                    <a:pt x="607406" y="821473"/>
                  </a:lnTo>
                  <a:lnTo>
                    <a:pt x="565737" y="837819"/>
                  </a:lnTo>
                  <a:lnTo>
                    <a:pt x="522083" y="849819"/>
                  </a:lnTo>
                  <a:lnTo>
                    <a:pt x="476705" y="857212"/>
                  </a:lnTo>
                  <a:lnTo>
                    <a:pt x="429867" y="859734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19677" y="5994815"/>
              <a:ext cx="530225" cy="643890"/>
            </a:xfrm>
            <a:custGeom>
              <a:avLst/>
              <a:gdLst/>
              <a:ahLst/>
              <a:cxnLst/>
              <a:rect l="l" t="t" r="r" b="b"/>
              <a:pathLst>
                <a:path w="530225" h="643890">
                  <a:moveTo>
                    <a:pt x="167051" y="30480"/>
                  </a:moveTo>
                  <a:lnTo>
                    <a:pt x="154318" y="30480"/>
                  </a:lnTo>
                  <a:lnTo>
                    <a:pt x="154318" y="22860"/>
                  </a:lnTo>
                  <a:lnTo>
                    <a:pt x="156136" y="13970"/>
                  </a:lnTo>
                  <a:lnTo>
                    <a:pt x="161088" y="6350"/>
                  </a:lnTo>
                  <a:lnTo>
                    <a:pt x="168424" y="1270"/>
                  </a:lnTo>
                  <a:lnTo>
                    <a:pt x="177393" y="0"/>
                  </a:lnTo>
                  <a:lnTo>
                    <a:pt x="186359" y="1270"/>
                  </a:lnTo>
                  <a:lnTo>
                    <a:pt x="193689" y="6350"/>
                  </a:lnTo>
                  <a:lnTo>
                    <a:pt x="197811" y="12700"/>
                  </a:lnTo>
                  <a:lnTo>
                    <a:pt x="171684" y="12700"/>
                  </a:lnTo>
                  <a:lnTo>
                    <a:pt x="167051" y="16510"/>
                  </a:lnTo>
                  <a:lnTo>
                    <a:pt x="167051" y="30480"/>
                  </a:lnTo>
                  <a:close/>
                </a:path>
                <a:path w="530225" h="643890">
                  <a:moveTo>
                    <a:pt x="200450" y="30480"/>
                  </a:moveTo>
                  <a:lnTo>
                    <a:pt x="187736" y="30480"/>
                  </a:lnTo>
                  <a:lnTo>
                    <a:pt x="187736" y="16510"/>
                  </a:lnTo>
                  <a:lnTo>
                    <a:pt x="183084" y="12700"/>
                  </a:lnTo>
                  <a:lnTo>
                    <a:pt x="197811" y="12700"/>
                  </a:lnTo>
                  <a:lnTo>
                    <a:pt x="198635" y="13970"/>
                  </a:lnTo>
                  <a:lnTo>
                    <a:pt x="200450" y="22860"/>
                  </a:lnTo>
                  <a:lnTo>
                    <a:pt x="200450" y="30480"/>
                  </a:lnTo>
                  <a:close/>
                </a:path>
                <a:path w="530225" h="643890">
                  <a:moveTo>
                    <a:pt x="252163" y="64770"/>
                  </a:moveTo>
                  <a:lnTo>
                    <a:pt x="102623" y="64770"/>
                  </a:lnTo>
                  <a:lnTo>
                    <a:pt x="102623" y="30480"/>
                  </a:lnTo>
                  <a:lnTo>
                    <a:pt x="252163" y="30480"/>
                  </a:lnTo>
                  <a:lnTo>
                    <a:pt x="252163" y="43180"/>
                  </a:lnTo>
                  <a:lnTo>
                    <a:pt x="115356" y="43180"/>
                  </a:lnTo>
                  <a:lnTo>
                    <a:pt x="115356" y="52070"/>
                  </a:lnTo>
                  <a:lnTo>
                    <a:pt x="252163" y="52070"/>
                  </a:lnTo>
                  <a:lnTo>
                    <a:pt x="252163" y="64770"/>
                  </a:lnTo>
                  <a:close/>
                </a:path>
                <a:path w="530225" h="643890">
                  <a:moveTo>
                    <a:pt x="252163" y="52070"/>
                  </a:moveTo>
                  <a:lnTo>
                    <a:pt x="239431" y="52070"/>
                  </a:lnTo>
                  <a:lnTo>
                    <a:pt x="239431" y="43180"/>
                  </a:lnTo>
                  <a:lnTo>
                    <a:pt x="252163" y="43180"/>
                  </a:lnTo>
                  <a:lnTo>
                    <a:pt x="252163" y="52070"/>
                  </a:lnTo>
                  <a:close/>
                </a:path>
                <a:path w="530225" h="643890">
                  <a:moveTo>
                    <a:pt x="167051" y="83820"/>
                  </a:moveTo>
                  <a:lnTo>
                    <a:pt x="154318" y="83820"/>
                  </a:lnTo>
                  <a:lnTo>
                    <a:pt x="154318" y="64770"/>
                  </a:lnTo>
                  <a:lnTo>
                    <a:pt x="167051" y="64770"/>
                  </a:lnTo>
                  <a:lnTo>
                    <a:pt x="167051" y="83820"/>
                  </a:lnTo>
                  <a:close/>
                </a:path>
                <a:path w="530225" h="643890">
                  <a:moveTo>
                    <a:pt x="200450" y="83820"/>
                  </a:moveTo>
                  <a:lnTo>
                    <a:pt x="187736" y="83820"/>
                  </a:lnTo>
                  <a:lnTo>
                    <a:pt x="187736" y="64770"/>
                  </a:lnTo>
                  <a:lnTo>
                    <a:pt x="200450" y="64770"/>
                  </a:lnTo>
                  <a:lnTo>
                    <a:pt x="200450" y="83820"/>
                  </a:lnTo>
                  <a:close/>
                </a:path>
                <a:path w="530225" h="643890">
                  <a:moveTo>
                    <a:pt x="233065" y="184150"/>
                  </a:moveTo>
                  <a:lnTo>
                    <a:pt x="121703" y="184150"/>
                  </a:lnTo>
                  <a:lnTo>
                    <a:pt x="121703" y="154940"/>
                  </a:lnTo>
                  <a:lnTo>
                    <a:pt x="0" y="154940"/>
                  </a:lnTo>
                  <a:lnTo>
                    <a:pt x="0" y="101600"/>
                  </a:lnTo>
                  <a:lnTo>
                    <a:pt x="121703" y="101600"/>
                  </a:lnTo>
                  <a:lnTo>
                    <a:pt x="121703" y="83820"/>
                  </a:lnTo>
                  <a:lnTo>
                    <a:pt x="233065" y="83820"/>
                  </a:lnTo>
                  <a:lnTo>
                    <a:pt x="233065" y="96520"/>
                  </a:lnTo>
                  <a:lnTo>
                    <a:pt x="134436" y="96520"/>
                  </a:lnTo>
                  <a:lnTo>
                    <a:pt x="134436" y="114300"/>
                  </a:lnTo>
                  <a:lnTo>
                    <a:pt x="12732" y="114300"/>
                  </a:lnTo>
                  <a:lnTo>
                    <a:pt x="12732" y="142240"/>
                  </a:lnTo>
                  <a:lnTo>
                    <a:pt x="134436" y="142240"/>
                  </a:lnTo>
                  <a:lnTo>
                    <a:pt x="134436" y="171450"/>
                  </a:lnTo>
                  <a:lnTo>
                    <a:pt x="233065" y="171450"/>
                  </a:lnTo>
                  <a:lnTo>
                    <a:pt x="233065" y="184150"/>
                  </a:lnTo>
                  <a:close/>
                </a:path>
                <a:path w="530225" h="643890">
                  <a:moveTo>
                    <a:pt x="233065" y="171450"/>
                  </a:moveTo>
                  <a:lnTo>
                    <a:pt x="220351" y="171450"/>
                  </a:lnTo>
                  <a:lnTo>
                    <a:pt x="220351" y="96520"/>
                  </a:lnTo>
                  <a:lnTo>
                    <a:pt x="233065" y="96520"/>
                  </a:lnTo>
                  <a:lnTo>
                    <a:pt x="233065" y="101600"/>
                  </a:lnTo>
                  <a:lnTo>
                    <a:pt x="266884" y="101600"/>
                  </a:lnTo>
                  <a:lnTo>
                    <a:pt x="281574" y="104140"/>
                  </a:lnTo>
                  <a:lnTo>
                    <a:pt x="293584" y="111760"/>
                  </a:lnTo>
                  <a:lnTo>
                    <a:pt x="295205" y="114300"/>
                  </a:lnTo>
                  <a:lnTo>
                    <a:pt x="233065" y="114300"/>
                  </a:lnTo>
                  <a:lnTo>
                    <a:pt x="233065" y="142240"/>
                  </a:lnTo>
                  <a:lnTo>
                    <a:pt x="264093" y="142240"/>
                  </a:lnTo>
                  <a:lnTo>
                    <a:pt x="264093" y="154940"/>
                  </a:lnTo>
                  <a:lnTo>
                    <a:pt x="233065" y="154940"/>
                  </a:lnTo>
                  <a:lnTo>
                    <a:pt x="233065" y="171450"/>
                  </a:lnTo>
                  <a:close/>
                </a:path>
                <a:path w="530225" h="643890">
                  <a:moveTo>
                    <a:pt x="134436" y="142240"/>
                  </a:moveTo>
                  <a:lnTo>
                    <a:pt x="121703" y="142240"/>
                  </a:lnTo>
                  <a:lnTo>
                    <a:pt x="121703" y="114300"/>
                  </a:lnTo>
                  <a:lnTo>
                    <a:pt x="134436" y="114300"/>
                  </a:lnTo>
                  <a:lnTo>
                    <a:pt x="134436" y="142240"/>
                  </a:lnTo>
                  <a:close/>
                </a:path>
                <a:path w="530225" h="643890">
                  <a:moveTo>
                    <a:pt x="304661" y="172720"/>
                  </a:moveTo>
                  <a:lnTo>
                    <a:pt x="291928" y="172720"/>
                  </a:lnTo>
                  <a:lnTo>
                    <a:pt x="291928" y="138430"/>
                  </a:lnTo>
                  <a:lnTo>
                    <a:pt x="289957" y="129540"/>
                  </a:lnTo>
                  <a:lnTo>
                    <a:pt x="284584" y="120650"/>
                  </a:lnTo>
                  <a:lnTo>
                    <a:pt x="276622" y="115570"/>
                  </a:lnTo>
                  <a:lnTo>
                    <a:pt x="266884" y="114300"/>
                  </a:lnTo>
                  <a:lnTo>
                    <a:pt x="295205" y="114300"/>
                  </a:lnTo>
                  <a:lnTo>
                    <a:pt x="301687" y="124460"/>
                  </a:lnTo>
                  <a:lnTo>
                    <a:pt x="304661" y="138430"/>
                  </a:lnTo>
                  <a:lnTo>
                    <a:pt x="304661" y="172720"/>
                  </a:lnTo>
                  <a:close/>
                </a:path>
                <a:path w="530225" h="643890">
                  <a:moveTo>
                    <a:pt x="304661" y="185420"/>
                  </a:moveTo>
                  <a:lnTo>
                    <a:pt x="251360" y="185420"/>
                  </a:lnTo>
                  <a:lnTo>
                    <a:pt x="251360" y="154940"/>
                  </a:lnTo>
                  <a:lnTo>
                    <a:pt x="264093" y="154940"/>
                  </a:lnTo>
                  <a:lnTo>
                    <a:pt x="264093" y="172720"/>
                  </a:lnTo>
                  <a:lnTo>
                    <a:pt x="304661" y="172720"/>
                  </a:lnTo>
                  <a:lnTo>
                    <a:pt x="304661" y="185420"/>
                  </a:lnTo>
                  <a:close/>
                </a:path>
                <a:path w="530225" h="643890">
                  <a:moveTo>
                    <a:pt x="270222" y="247650"/>
                  </a:moveTo>
                  <a:lnTo>
                    <a:pt x="257489" y="247650"/>
                  </a:lnTo>
                  <a:lnTo>
                    <a:pt x="257489" y="185420"/>
                  </a:lnTo>
                  <a:lnTo>
                    <a:pt x="270222" y="185420"/>
                  </a:lnTo>
                  <a:lnTo>
                    <a:pt x="270222" y="247650"/>
                  </a:lnTo>
                  <a:close/>
                </a:path>
                <a:path w="530225" h="643890">
                  <a:moveTo>
                    <a:pt x="501376" y="628650"/>
                  </a:moveTo>
                  <a:lnTo>
                    <a:pt x="488347" y="628650"/>
                  </a:lnTo>
                  <a:lnTo>
                    <a:pt x="514870" y="496570"/>
                  </a:lnTo>
                  <a:lnTo>
                    <a:pt x="383462" y="469900"/>
                  </a:lnTo>
                  <a:lnTo>
                    <a:pt x="358654" y="440690"/>
                  </a:lnTo>
                  <a:lnTo>
                    <a:pt x="321000" y="414020"/>
                  </a:lnTo>
                  <a:lnTo>
                    <a:pt x="219347" y="392430"/>
                  </a:lnTo>
                  <a:lnTo>
                    <a:pt x="285745" y="392430"/>
                  </a:lnTo>
                  <a:lnTo>
                    <a:pt x="285745" y="185420"/>
                  </a:lnTo>
                  <a:lnTo>
                    <a:pt x="298477" y="185420"/>
                  </a:lnTo>
                  <a:lnTo>
                    <a:pt x="298477" y="224790"/>
                  </a:lnTo>
                  <a:lnTo>
                    <a:pt x="319079" y="241300"/>
                  </a:lnTo>
                  <a:lnTo>
                    <a:pt x="298477" y="241300"/>
                  </a:lnTo>
                  <a:lnTo>
                    <a:pt x="298477" y="264160"/>
                  </a:lnTo>
                  <a:lnTo>
                    <a:pt x="318752" y="280670"/>
                  </a:lnTo>
                  <a:lnTo>
                    <a:pt x="298477" y="280670"/>
                  </a:lnTo>
                  <a:lnTo>
                    <a:pt x="312267" y="292100"/>
                  </a:lnTo>
                  <a:lnTo>
                    <a:pt x="326003" y="292100"/>
                  </a:lnTo>
                  <a:lnTo>
                    <a:pt x="325091" y="297180"/>
                  </a:lnTo>
                  <a:lnTo>
                    <a:pt x="298477" y="297180"/>
                  </a:lnTo>
                  <a:lnTo>
                    <a:pt x="298477" y="394970"/>
                  </a:lnTo>
                  <a:lnTo>
                    <a:pt x="308382" y="397510"/>
                  </a:lnTo>
                  <a:lnTo>
                    <a:pt x="325549" y="402590"/>
                  </a:lnTo>
                  <a:lnTo>
                    <a:pt x="341510" y="410210"/>
                  </a:lnTo>
                  <a:lnTo>
                    <a:pt x="355901" y="420370"/>
                  </a:lnTo>
                  <a:lnTo>
                    <a:pt x="368358" y="433070"/>
                  </a:lnTo>
                  <a:lnTo>
                    <a:pt x="390302" y="458470"/>
                  </a:lnTo>
                  <a:lnTo>
                    <a:pt x="483422" y="477520"/>
                  </a:lnTo>
                  <a:lnTo>
                    <a:pt x="499537" y="477520"/>
                  </a:lnTo>
                  <a:lnTo>
                    <a:pt x="497541" y="480060"/>
                  </a:lnTo>
                  <a:lnTo>
                    <a:pt x="529846" y="486410"/>
                  </a:lnTo>
                  <a:lnTo>
                    <a:pt x="501376" y="628650"/>
                  </a:lnTo>
                  <a:close/>
                </a:path>
                <a:path w="530225" h="643890">
                  <a:moveTo>
                    <a:pt x="270222" y="299720"/>
                  </a:moveTo>
                  <a:lnTo>
                    <a:pt x="246344" y="299720"/>
                  </a:lnTo>
                  <a:lnTo>
                    <a:pt x="248807" y="295910"/>
                  </a:lnTo>
                  <a:lnTo>
                    <a:pt x="182136" y="241300"/>
                  </a:lnTo>
                  <a:lnTo>
                    <a:pt x="176407" y="234950"/>
                  </a:lnTo>
                  <a:lnTo>
                    <a:pt x="173777" y="226060"/>
                  </a:lnTo>
                  <a:lnTo>
                    <a:pt x="174369" y="218440"/>
                  </a:lnTo>
                  <a:lnTo>
                    <a:pt x="195981" y="201930"/>
                  </a:lnTo>
                  <a:lnTo>
                    <a:pt x="203660" y="203200"/>
                  </a:lnTo>
                  <a:lnTo>
                    <a:pt x="209497" y="208280"/>
                  </a:lnTo>
                  <a:lnTo>
                    <a:pt x="217238" y="214630"/>
                  </a:lnTo>
                  <a:lnTo>
                    <a:pt x="195361" y="214630"/>
                  </a:lnTo>
                  <a:lnTo>
                    <a:pt x="191183" y="215900"/>
                  </a:lnTo>
                  <a:lnTo>
                    <a:pt x="189451" y="217170"/>
                  </a:lnTo>
                  <a:lnTo>
                    <a:pt x="188228" y="218440"/>
                  </a:lnTo>
                  <a:lnTo>
                    <a:pt x="185073" y="222250"/>
                  </a:lnTo>
                  <a:lnTo>
                    <a:pt x="185966" y="228600"/>
                  </a:lnTo>
                  <a:lnTo>
                    <a:pt x="190180" y="231140"/>
                  </a:lnTo>
                  <a:lnTo>
                    <a:pt x="256851" y="285750"/>
                  </a:lnTo>
                  <a:lnTo>
                    <a:pt x="257161" y="285750"/>
                  </a:lnTo>
                  <a:lnTo>
                    <a:pt x="257489" y="287020"/>
                  </a:lnTo>
                  <a:lnTo>
                    <a:pt x="270222" y="287020"/>
                  </a:lnTo>
                  <a:lnTo>
                    <a:pt x="270222" y="299720"/>
                  </a:lnTo>
                  <a:close/>
                </a:path>
                <a:path w="530225" h="643890">
                  <a:moveTo>
                    <a:pt x="270222" y="287020"/>
                  </a:moveTo>
                  <a:lnTo>
                    <a:pt x="257489" y="287020"/>
                  </a:lnTo>
                  <a:lnTo>
                    <a:pt x="257489" y="264160"/>
                  </a:lnTo>
                  <a:lnTo>
                    <a:pt x="198808" y="215900"/>
                  </a:lnTo>
                  <a:lnTo>
                    <a:pt x="195361" y="214630"/>
                  </a:lnTo>
                  <a:lnTo>
                    <a:pt x="217238" y="214630"/>
                  </a:lnTo>
                  <a:lnTo>
                    <a:pt x="257489" y="247650"/>
                  </a:lnTo>
                  <a:lnTo>
                    <a:pt x="270222" y="247650"/>
                  </a:lnTo>
                  <a:lnTo>
                    <a:pt x="270222" y="287020"/>
                  </a:lnTo>
                  <a:close/>
                </a:path>
                <a:path w="530225" h="643890">
                  <a:moveTo>
                    <a:pt x="231186" y="336550"/>
                  </a:moveTo>
                  <a:lnTo>
                    <a:pt x="216174" y="336550"/>
                  </a:lnTo>
                  <a:lnTo>
                    <a:pt x="218709" y="332740"/>
                  </a:lnTo>
                  <a:lnTo>
                    <a:pt x="218362" y="332740"/>
                  </a:lnTo>
                  <a:lnTo>
                    <a:pt x="145982" y="273050"/>
                  </a:lnTo>
                  <a:lnTo>
                    <a:pt x="140253" y="266700"/>
                  </a:lnTo>
                  <a:lnTo>
                    <a:pt x="137623" y="257810"/>
                  </a:lnTo>
                  <a:lnTo>
                    <a:pt x="138215" y="250190"/>
                  </a:lnTo>
                  <a:lnTo>
                    <a:pt x="142152" y="242570"/>
                  </a:lnTo>
                  <a:lnTo>
                    <a:pt x="145745" y="237490"/>
                  </a:lnTo>
                  <a:lnTo>
                    <a:pt x="150834" y="234950"/>
                  </a:lnTo>
                  <a:lnTo>
                    <a:pt x="162563" y="233680"/>
                  </a:lnTo>
                  <a:lnTo>
                    <a:pt x="168546" y="236220"/>
                  </a:lnTo>
                  <a:lnTo>
                    <a:pt x="173344" y="240030"/>
                  </a:lnTo>
                  <a:lnTo>
                    <a:pt x="182616" y="247650"/>
                  </a:lnTo>
                  <a:lnTo>
                    <a:pt x="155449" y="247650"/>
                  </a:lnTo>
                  <a:lnTo>
                    <a:pt x="153406" y="248920"/>
                  </a:lnTo>
                  <a:lnTo>
                    <a:pt x="148919" y="254000"/>
                  </a:lnTo>
                  <a:lnTo>
                    <a:pt x="149831" y="260350"/>
                  </a:lnTo>
                  <a:lnTo>
                    <a:pt x="226389" y="322580"/>
                  </a:lnTo>
                  <a:lnTo>
                    <a:pt x="229161" y="325120"/>
                  </a:lnTo>
                  <a:lnTo>
                    <a:pt x="230967" y="327660"/>
                  </a:lnTo>
                  <a:lnTo>
                    <a:pt x="231678" y="335280"/>
                  </a:lnTo>
                  <a:lnTo>
                    <a:pt x="231186" y="336550"/>
                  </a:lnTo>
                  <a:close/>
                </a:path>
                <a:path w="530225" h="643890">
                  <a:moveTo>
                    <a:pt x="499537" y="477520"/>
                  </a:moveTo>
                  <a:lnTo>
                    <a:pt x="483422" y="477520"/>
                  </a:lnTo>
                  <a:lnTo>
                    <a:pt x="493966" y="463550"/>
                  </a:lnTo>
                  <a:lnTo>
                    <a:pt x="395793" y="375920"/>
                  </a:lnTo>
                  <a:lnTo>
                    <a:pt x="383031" y="323850"/>
                  </a:lnTo>
                  <a:lnTo>
                    <a:pt x="355389" y="287020"/>
                  </a:lnTo>
                  <a:lnTo>
                    <a:pt x="298477" y="241300"/>
                  </a:lnTo>
                  <a:lnTo>
                    <a:pt x="319079" y="241300"/>
                  </a:lnTo>
                  <a:lnTo>
                    <a:pt x="363451" y="276860"/>
                  </a:lnTo>
                  <a:lnTo>
                    <a:pt x="394828" y="320040"/>
                  </a:lnTo>
                  <a:lnTo>
                    <a:pt x="407339" y="369570"/>
                  </a:lnTo>
                  <a:lnTo>
                    <a:pt x="511513" y="462280"/>
                  </a:lnTo>
                  <a:lnTo>
                    <a:pt x="499537" y="477520"/>
                  </a:lnTo>
                  <a:close/>
                </a:path>
                <a:path w="530225" h="643890">
                  <a:moveTo>
                    <a:pt x="243991" y="312420"/>
                  </a:moveTo>
                  <a:lnTo>
                    <a:pt x="240343" y="311150"/>
                  </a:lnTo>
                  <a:lnTo>
                    <a:pt x="237589" y="308610"/>
                  </a:lnTo>
                  <a:lnTo>
                    <a:pt x="165263" y="250190"/>
                  </a:lnTo>
                  <a:lnTo>
                    <a:pt x="163074" y="247650"/>
                  </a:lnTo>
                  <a:lnTo>
                    <a:pt x="182616" y="247650"/>
                  </a:lnTo>
                  <a:lnTo>
                    <a:pt x="245979" y="299720"/>
                  </a:lnTo>
                  <a:lnTo>
                    <a:pt x="270222" y="299720"/>
                  </a:lnTo>
                  <a:lnTo>
                    <a:pt x="270222" y="306070"/>
                  </a:lnTo>
                  <a:lnTo>
                    <a:pt x="257489" y="306070"/>
                  </a:lnTo>
                  <a:lnTo>
                    <a:pt x="253987" y="309880"/>
                  </a:lnTo>
                  <a:lnTo>
                    <a:pt x="250923" y="311150"/>
                  </a:lnTo>
                  <a:lnTo>
                    <a:pt x="243991" y="312420"/>
                  </a:lnTo>
                  <a:close/>
                </a:path>
                <a:path w="530225" h="643890">
                  <a:moveTo>
                    <a:pt x="201883" y="373380"/>
                  </a:moveTo>
                  <a:lnTo>
                    <a:pt x="186058" y="373380"/>
                  </a:lnTo>
                  <a:lnTo>
                    <a:pt x="188593" y="369570"/>
                  </a:lnTo>
                  <a:lnTo>
                    <a:pt x="188155" y="369570"/>
                  </a:lnTo>
                  <a:lnTo>
                    <a:pt x="121941" y="314960"/>
                  </a:lnTo>
                  <a:lnTo>
                    <a:pt x="116211" y="308610"/>
                  </a:lnTo>
                  <a:lnTo>
                    <a:pt x="113579" y="299720"/>
                  </a:lnTo>
                  <a:lnTo>
                    <a:pt x="114166" y="292100"/>
                  </a:lnTo>
                  <a:lnTo>
                    <a:pt x="118092" y="284480"/>
                  </a:lnTo>
                  <a:lnTo>
                    <a:pt x="120737" y="280670"/>
                  </a:lnTo>
                  <a:lnTo>
                    <a:pt x="124440" y="278130"/>
                  </a:lnTo>
                  <a:lnTo>
                    <a:pt x="135767" y="275590"/>
                  </a:lnTo>
                  <a:lnTo>
                    <a:pt x="143410" y="276860"/>
                  </a:lnTo>
                  <a:lnTo>
                    <a:pt x="149193" y="281940"/>
                  </a:lnTo>
                  <a:lnTo>
                    <a:pt x="156947" y="288290"/>
                  </a:lnTo>
                  <a:lnTo>
                    <a:pt x="135202" y="288290"/>
                  </a:lnTo>
                  <a:lnTo>
                    <a:pt x="130897" y="289560"/>
                  </a:lnTo>
                  <a:lnTo>
                    <a:pt x="129255" y="290830"/>
                  </a:lnTo>
                  <a:lnTo>
                    <a:pt x="128033" y="292100"/>
                  </a:lnTo>
                  <a:lnTo>
                    <a:pt x="124804" y="295910"/>
                  </a:lnTo>
                  <a:lnTo>
                    <a:pt x="125717" y="302260"/>
                  </a:lnTo>
                  <a:lnTo>
                    <a:pt x="196291" y="359410"/>
                  </a:lnTo>
                  <a:lnTo>
                    <a:pt x="202019" y="364490"/>
                  </a:lnTo>
                  <a:lnTo>
                    <a:pt x="202894" y="372110"/>
                  </a:lnTo>
                  <a:lnTo>
                    <a:pt x="201883" y="373380"/>
                  </a:lnTo>
                  <a:close/>
                </a:path>
                <a:path w="530225" h="643890">
                  <a:moveTo>
                    <a:pt x="326003" y="292100"/>
                  </a:moveTo>
                  <a:lnTo>
                    <a:pt x="312595" y="292100"/>
                  </a:lnTo>
                  <a:lnTo>
                    <a:pt x="298477" y="280670"/>
                  </a:lnTo>
                  <a:lnTo>
                    <a:pt x="318752" y="280670"/>
                  </a:lnTo>
                  <a:lnTo>
                    <a:pt x="320311" y="281940"/>
                  </a:lnTo>
                  <a:lnTo>
                    <a:pt x="322592" y="283210"/>
                  </a:lnTo>
                  <a:lnTo>
                    <a:pt x="324124" y="285750"/>
                  </a:lnTo>
                  <a:lnTo>
                    <a:pt x="326003" y="292100"/>
                  </a:lnTo>
                  <a:close/>
                </a:path>
                <a:path w="530225" h="643890">
                  <a:moveTo>
                    <a:pt x="213054" y="350520"/>
                  </a:moveTo>
                  <a:lnTo>
                    <a:pt x="207418" y="345440"/>
                  </a:lnTo>
                  <a:lnTo>
                    <a:pt x="138522" y="289560"/>
                  </a:lnTo>
                  <a:lnTo>
                    <a:pt x="135202" y="288290"/>
                  </a:lnTo>
                  <a:lnTo>
                    <a:pt x="156947" y="288290"/>
                  </a:lnTo>
                  <a:lnTo>
                    <a:pt x="215882" y="336550"/>
                  </a:lnTo>
                  <a:lnTo>
                    <a:pt x="231186" y="336550"/>
                  </a:lnTo>
                  <a:lnTo>
                    <a:pt x="230693" y="337820"/>
                  </a:lnTo>
                  <a:lnTo>
                    <a:pt x="226024" y="344170"/>
                  </a:lnTo>
                  <a:lnTo>
                    <a:pt x="221372" y="349250"/>
                  </a:lnTo>
                  <a:lnTo>
                    <a:pt x="213054" y="350520"/>
                  </a:lnTo>
                  <a:close/>
                </a:path>
                <a:path w="530225" h="643890">
                  <a:moveTo>
                    <a:pt x="317338" y="304800"/>
                  </a:moveTo>
                  <a:lnTo>
                    <a:pt x="309458" y="304800"/>
                  </a:lnTo>
                  <a:lnTo>
                    <a:pt x="306394" y="303530"/>
                  </a:lnTo>
                  <a:lnTo>
                    <a:pt x="298477" y="297180"/>
                  </a:lnTo>
                  <a:lnTo>
                    <a:pt x="325091" y="297180"/>
                  </a:lnTo>
                  <a:lnTo>
                    <a:pt x="322354" y="299720"/>
                  </a:lnTo>
                  <a:lnTo>
                    <a:pt x="320366" y="302260"/>
                  </a:lnTo>
                  <a:lnTo>
                    <a:pt x="317338" y="304800"/>
                  </a:lnTo>
                  <a:close/>
                </a:path>
                <a:path w="530225" h="643890">
                  <a:moveTo>
                    <a:pt x="270222" y="387350"/>
                  </a:moveTo>
                  <a:lnTo>
                    <a:pt x="257489" y="387350"/>
                  </a:lnTo>
                  <a:lnTo>
                    <a:pt x="257489" y="306070"/>
                  </a:lnTo>
                  <a:lnTo>
                    <a:pt x="270222" y="306070"/>
                  </a:lnTo>
                  <a:lnTo>
                    <a:pt x="270222" y="387350"/>
                  </a:lnTo>
                  <a:close/>
                </a:path>
                <a:path w="530225" h="643890">
                  <a:moveTo>
                    <a:pt x="187772" y="414020"/>
                  </a:moveTo>
                  <a:lnTo>
                    <a:pt x="167397" y="414020"/>
                  </a:lnTo>
                  <a:lnTo>
                    <a:pt x="118566" y="373380"/>
                  </a:lnTo>
                  <a:lnTo>
                    <a:pt x="113841" y="369570"/>
                  </a:lnTo>
                  <a:lnTo>
                    <a:pt x="110759" y="364490"/>
                  </a:lnTo>
                  <a:lnTo>
                    <a:pt x="109537" y="353060"/>
                  </a:lnTo>
                  <a:lnTo>
                    <a:pt x="111178" y="346710"/>
                  </a:lnTo>
                  <a:lnTo>
                    <a:pt x="114735" y="342900"/>
                  </a:lnTo>
                  <a:lnTo>
                    <a:pt x="117490" y="339090"/>
                  </a:lnTo>
                  <a:lnTo>
                    <a:pt x="121138" y="337820"/>
                  </a:lnTo>
                  <a:lnTo>
                    <a:pt x="125333" y="336550"/>
                  </a:lnTo>
                  <a:lnTo>
                    <a:pt x="132429" y="334010"/>
                  </a:lnTo>
                  <a:lnTo>
                    <a:pt x="140109" y="335280"/>
                  </a:lnTo>
                  <a:lnTo>
                    <a:pt x="145909" y="340360"/>
                  </a:lnTo>
                  <a:lnTo>
                    <a:pt x="155094" y="347980"/>
                  </a:lnTo>
                  <a:lnTo>
                    <a:pt x="128817" y="347980"/>
                  </a:lnTo>
                  <a:lnTo>
                    <a:pt x="127121" y="349250"/>
                  </a:lnTo>
                  <a:lnTo>
                    <a:pt x="125625" y="349250"/>
                  </a:lnTo>
                  <a:lnTo>
                    <a:pt x="124531" y="350520"/>
                  </a:lnTo>
                  <a:lnTo>
                    <a:pt x="123181" y="353060"/>
                  </a:lnTo>
                  <a:lnTo>
                    <a:pt x="122561" y="354330"/>
                  </a:lnTo>
                  <a:lnTo>
                    <a:pt x="123072" y="359410"/>
                  </a:lnTo>
                  <a:lnTo>
                    <a:pt x="124440" y="361950"/>
                  </a:lnTo>
                  <a:lnTo>
                    <a:pt x="126592" y="364490"/>
                  </a:lnTo>
                  <a:lnTo>
                    <a:pt x="187772" y="414020"/>
                  </a:lnTo>
                  <a:close/>
                </a:path>
                <a:path w="530225" h="643890">
                  <a:moveTo>
                    <a:pt x="187481" y="386080"/>
                  </a:moveTo>
                  <a:lnTo>
                    <a:pt x="183923" y="386080"/>
                  </a:lnTo>
                  <a:lnTo>
                    <a:pt x="180239" y="384810"/>
                  </a:lnTo>
                  <a:lnTo>
                    <a:pt x="177375" y="382270"/>
                  </a:lnTo>
                  <a:lnTo>
                    <a:pt x="137847" y="350520"/>
                  </a:lnTo>
                  <a:lnTo>
                    <a:pt x="135257" y="347980"/>
                  </a:lnTo>
                  <a:lnTo>
                    <a:pt x="155094" y="347980"/>
                  </a:lnTo>
                  <a:lnTo>
                    <a:pt x="185711" y="373380"/>
                  </a:lnTo>
                  <a:lnTo>
                    <a:pt x="201883" y="373380"/>
                  </a:lnTo>
                  <a:lnTo>
                    <a:pt x="195817" y="381000"/>
                  </a:lnTo>
                  <a:lnTo>
                    <a:pt x="193901" y="383540"/>
                  </a:lnTo>
                  <a:lnTo>
                    <a:pt x="190892" y="384810"/>
                  </a:lnTo>
                  <a:lnTo>
                    <a:pt x="187481" y="386080"/>
                  </a:lnTo>
                  <a:close/>
                </a:path>
                <a:path w="530225" h="643890">
                  <a:moveTo>
                    <a:pt x="283635" y="431800"/>
                  </a:moveTo>
                  <a:lnTo>
                    <a:pt x="257489" y="431800"/>
                  </a:lnTo>
                  <a:lnTo>
                    <a:pt x="235619" y="426720"/>
                  </a:lnTo>
                  <a:lnTo>
                    <a:pt x="228907" y="425450"/>
                  </a:lnTo>
                  <a:lnTo>
                    <a:pt x="206718" y="392430"/>
                  </a:lnTo>
                  <a:lnTo>
                    <a:pt x="207254" y="386080"/>
                  </a:lnTo>
                  <a:lnTo>
                    <a:pt x="208221" y="382270"/>
                  </a:lnTo>
                  <a:lnTo>
                    <a:pt x="213091" y="378460"/>
                  </a:lnTo>
                  <a:lnTo>
                    <a:pt x="218290" y="379730"/>
                  </a:lnTo>
                  <a:lnTo>
                    <a:pt x="257489" y="387350"/>
                  </a:lnTo>
                  <a:lnTo>
                    <a:pt x="270222" y="387350"/>
                  </a:lnTo>
                  <a:lnTo>
                    <a:pt x="270222" y="389890"/>
                  </a:lnTo>
                  <a:lnTo>
                    <a:pt x="285745" y="392430"/>
                  </a:lnTo>
                  <a:lnTo>
                    <a:pt x="219347" y="392430"/>
                  </a:lnTo>
                  <a:lnTo>
                    <a:pt x="219274" y="397510"/>
                  </a:lnTo>
                  <a:lnTo>
                    <a:pt x="220606" y="401320"/>
                  </a:lnTo>
                  <a:lnTo>
                    <a:pt x="226753" y="410210"/>
                  </a:lnTo>
                  <a:lnTo>
                    <a:pt x="232025" y="412750"/>
                  </a:lnTo>
                  <a:lnTo>
                    <a:pt x="279415" y="422910"/>
                  </a:lnTo>
                  <a:lnTo>
                    <a:pt x="284139" y="429260"/>
                  </a:lnTo>
                  <a:lnTo>
                    <a:pt x="283635" y="431800"/>
                  </a:lnTo>
                  <a:close/>
                </a:path>
                <a:path w="530225" h="643890">
                  <a:moveTo>
                    <a:pt x="228099" y="471170"/>
                  </a:moveTo>
                  <a:lnTo>
                    <a:pt x="215079" y="471170"/>
                  </a:lnTo>
                  <a:lnTo>
                    <a:pt x="215845" y="467360"/>
                  </a:lnTo>
                  <a:lnTo>
                    <a:pt x="215681" y="467360"/>
                  </a:lnTo>
                  <a:lnTo>
                    <a:pt x="125461" y="449580"/>
                  </a:lnTo>
                  <a:lnTo>
                    <a:pt x="120390" y="445770"/>
                  </a:lnTo>
                  <a:lnTo>
                    <a:pt x="113531" y="436880"/>
                  </a:lnTo>
                  <a:lnTo>
                    <a:pt x="112254" y="430530"/>
                  </a:lnTo>
                  <a:lnTo>
                    <a:pt x="113404" y="425450"/>
                  </a:lnTo>
                  <a:lnTo>
                    <a:pt x="116804" y="416560"/>
                  </a:lnTo>
                  <a:lnTo>
                    <a:pt x="122946" y="411480"/>
                  </a:lnTo>
                  <a:lnTo>
                    <a:pt x="130911" y="407670"/>
                  </a:lnTo>
                  <a:lnTo>
                    <a:pt x="139780" y="407670"/>
                  </a:lnTo>
                  <a:lnTo>
                    <a:pt x="167397" y="414020"/>
                  </a:lnTo>
                  <a:lnTo>
                    <a:pt x="187772" y="414020"/>
                  </a:lnTo>
                  <a:lnTo>
                    <a:pt x="194047" y="419100"/>
                  </a:lnTo>
                  <a:lnTo>
                    <a:pt x="131918" y="419100"/>
                  </a:lnTo>
                  <a:lnTo>
                    <a:pt x="126829" y="422910"/>
                  </a:lnTo>
                  <a:lnTo>
                    <a:pt x="124932" y="431800"/>
                  </a:lnTo>
                  <a:lnTo>
                    <a:pt x="128489" y="436880"/>
                  </a:lnTo>
                  <a:lnTo>
                    <a:pt x="225002" y="455930"/>
                  </a:lnTo>
                  <a:lnTo>
                    <a:pt x="229727" y="463550"/>
                  </a:lnTo>
                  <a:lnTo>
                    <a:pt x="228340" y="469900"/>
                  </a:lnTo>
                  <a:lnTo>
                    <a:pt x="228099" y="471170"/>
                  </a:lnTo>
                  <a:close/>
                </a:path>
                <a:path w="530225" h="643890">
                  <a:moveTo>
                    <a:pt x="274472" y="448310"/>
                  </a:moveTo>
                  <a:lnTo>
                    <a:pt x="131918" y="419100"/>
                  </a:lnTo>
                  <a:lnTo>
                    <a:pt x="194047" y="419100"/>
                  </a:lnTo>
                  <a:lnTo>
                    <a:pt x="257489" y="431800"/>
                  </a:lnTo>
                  <a:lnTo>
                    <a:pt x="283635" y="431800"/>
                  </a:lnTo>
                  <a:lnTo>
                    <a:pt x="281367" y="443230"/>
                  </a:lnTo>
                  <a:lnTo>
                    <a:pt x="274472" y="448310"/>
                  </a:lnTo>
                  <a:close/>
                </a:path>
                <a:path w="530225" h="643890">
                  <a:moveTo>
                    <a:pt x="218653" y="518160"/>
                  </a:moveTo>
                  <a:lnTo>
                    <a:pt x="205740" y="518160"/>
                  </a:lnTo>
                  <a:lnTo>
                    <a:pt x="206506" y="514350"/>
                  </a:lnTo>
                  <a:lnTo>
                    <a:pt x="206342" y="514350"/>
                  </a:lnTo>
                  <a:lnTo>
                    <a:pt x="114352" y="495300"/>
                  </a:lnTo>
                  <a:lnTo>
                    <a:pt x="96440" y="469900"/>
                  </a:lnTo>
                  <a:lnTo>
                    <a:pt x="99193" y="463550"/>
                  </a:lnTo>
                  <a:lnTo>
                    <a:pt x="104089" y="457200"/>
                  </a:lnTo>
                  <a:lnTo>
                    <a:pt x="110597" y="454660"/>
                  </a:lnTo>
                  <a:lnTo>
                    <a:pt x="118183" y="453390"/>
                  </a:lnTo>
                  <a:lnTo>
                    <a:pt x="121284" y="453390"/>
                  </a:lnTo>
                  <a:lnTo>
                    <a:pt x="181159" y="464820"/>
                  </a:lnTo>
                  <a:lnTo>
                    <a:pt x="114936" y="464820"/>
                  </a:lnTo>
                  <a:lnTo>
                    <a:pt x="109847" y="467360"/>
                  </a:lnTo>
                  <a:lnTo>
                    <a:pt x="107968" y="477520"/>
                  </a:lnTo>
                  <a:lnTo>
                    <a:pt x="111525" y="482600"/>
                  </a:lnTo>
                  <a:lnTo>
                    <a:pt x="211869" y="501650"/>
                  </a:lnTo>
                  <a:lnTo>
                    <a:pt x="214842" y="504190"/>
                  </a:lnTo>
                  <a:lnTo>
                    <a:pt x="218910" y="510540"/>
                  </a:lnTo>
                  <a:lnTo>
                    <a:pt x="219694" y="513080"/>
                  </a:lnTo>
                  <a:lnTo>
                    <a:pt x="218653" y="518160"/>
                  </a:lnTo>
                  <a:close/>
                </a:path>
                <a:path w="530225" h="643890">
                  <a:moveTo>
                    <a:pt x="219275" y="485140"/>
                  </a:moveTo>
                  <a:lnTo>
                    <a:pt x="114936" y="464820"/>
                  </a:lnTo>
                  <a:lnTo>
                    <a:pt x="181159" y="464820"/>
                  </a:lnTo>
                  <a:lnTo>
                    <a:pt x="214422" y="471170"/>
                  </a:lnTo>
                  <a:lnTo>
                    <a:pt x="228099" y="471170"/>
                  </a:lnTo>
                  <a:lnTo>
                    <a:pt x="226170" y="481330"/>
                  </a:lnTo>
                  <a:lnTo>
                    <a:pt x="219275" y="485140"/>
                  </a:lnTo>
                  <a:close/>
                </a:path>
                <a:path w="530225" h="643890">
                  <a:moveTo>
                    <a:pt x="209269" y="565150"/>
                  </a:moveTo>
                  <a:lnTo>
                    <a:pt x="196400" y="565150"/>
                  </a:lnTo>
                  <a:lnTo>
                    <a:pt x="197166" y="561340"/>
                  </a:lnTo>
                  <a:lnTo>
                    <a:pt x="196984" y="561340"/>
                  </a:lnTo>
                  <a:lnTo>
                    <a:pt x="106782" y="542290"/>
                  </a:lnTo>
                  <a:lnTo>
                    <a:pt x="101711" y="539750"/>
                  </a:lnTo>
                  <a:lnTo>
                    <a:pt x="94853" y="529590"/>
                  </a:lnTo>
                  <a:lnTo>
                    <a:pt x="93576" y="524510"/>
                  </a:lnTo>
                  <a:lnTo>
                    <a:pt x="94725" y="518160"/>
                  </a:lnTo>
                  <a:lnTo>
                    <a:pt x="97468" y="511810"/>
                  </a:lnTo>
                  <a:lnTo>
                    <a:pt x="102359" y="505460"/>
                  </a:lnTo>
                  <a:lnTo>
                    <a:pt x="108864" y="502920"/>
                  </a:lnTo>
                  <a:lnTo>
                    <a:pt x="116450" y="501650"/>
                  </a:lnTo>
                  <a:lnTo>
                    <a:pt x="119569" y="501650"/>
                  </a:lnTo>
                  <a:lnTo>
                    <a:pt x="178758" y="513080"/>
                  </a:lnTo>
                  <a:lnTo>
                    <a:pt x="113203" y="513080"/>
                  </a:lnTo>
                  <a:lnTo>
                    <a:pt x="108132" y="515620"/>
                  </a:lnTo>
                  <a:lnTo>
                    <a:pt x="106746" y="523240"/>
                  </a:lnTo>
                  <a:lnTo>
                    <a:pt x="107275" y="525780"/>
                  </a:lnTo>
                  <a:lnTo>
                    <a:pt x="110175" y="529590"/>
                  </a:lnTo>
                  <a:lnTo>
                    <a:pt x="112455" y="530860"/>
                  </a:lnTo>
                  <a:lnTo>
                    <a:pt x="206305" y="549910"/>
                  </a:lnTo>
                  <a:lnTo>
                    <a:pt x="211048" y="556260"/>
                  </a:lnTo>
                  <a:lnTo>
                    <a:pt x="209269" y="565150"/>
                  </a:lnTo>
                  <a:close/>
                </a:path>
                <a:path w="530225" h="643890">
                  <a:moveTo>
                    <a:pt x="209880" y="532130"/>
                  </a:moveTo>
                  <a:lnTo>
                    <a:pt x="202566" y="530860"/>
                  </a:lnTo>
                  <a:lnTo>
                    <a:pt x="113203" y="513080"/>
                  </a:lnTo>
                  <a:lnTo>
                    <a:pt x="178758" y="513080"/>
                  </a:lnTo>
                  <a:lnTo>
                    <a:pt x="205065" y="518160"/>
                  </a:lnTo>
                  <a:lnTo>
                    <a:pt x="218653" y="518160"/>
                  </a:lnTo>
                  <a:lnTo>
                    <a:pt x="216830" y="527050"/>
                  </a:lnTo>
                  <a:lnTo>
                    <a:pt x="209880" y="532130"/>
                  </a:lnTo>
                  <a:close/>
                </a:path>
                <a:path w="530225" h="643890">
                  <a:moveTo>
                    <a:pt x="323540" y="629920"/>
                  </a:moveTo>
                  <a:lnTo>
                    <a:pt x="299104" y="629920"/>
                  </a:lnTo>
                  <a:lnTo>
                    <a:pt x="288358" y="628650"/>
                  </a:lnTo>
                  <a:lnTo>
                    <a:pt x="279040" y="626110"/>
                  </a:lnTo>
                  <a:lnTo>
                    <a:pt x="270513" y="624840"/>
                  </a:lnTo>
                  <a:lnTo>
                    <a:pt x="262998" y="622300"/>
                  </a:lnTo>
                  <a:lnTo>
                    <a:pt x="137208" y="596900"/>
                  </a:lnTo>
                  <a:lnTo>
                    <a:pt x="128933" y="594360"/>
                  </a:lnTo>
                  <a:lnTo>
                    <a:pt x="122800" y="588010"/>
                  </a:lnTo>
                  <a:lnTo>
                    <a:pt x="119393" y="580390"/>
                  </a:lnTo>
                  <a:lnTo>
                    <a:pt x="119295" y="571500"/>
                  </a:lnTo>
                  <a:lnTo>
                    <a:pt x="122049" y="565150"/>
                  </a:lnTo>
                  <a:lnTo>
                    <a:pt x="126945" y="560070"/>
                  </a:lnTo>
                  <a:lnTo>
                    <a:pt x="133452" y="556260"/>
                  </a:lnTo>
                  <a:lnTo>
                    <a:pt x="141039" y="554990"/>
                  </a:lnTo>
                  <a:lnTo>
                    <a:pt x="144140" y="554990"/>
                  </a:lnTo>
                  <a:lnTo>
                    <a:pt x="195725" y="565150"/>
                  </a:lnTo>
                  <a:lnTo>
                    <a:pt x="209269" y="565150"/>
                  </a:lnTo>
                  <a:lnTo>
                    <a:pt x="209015" y="566420"/>
                  </a:lnTo>
                  <a:lnTo>
                    <a:pt x="137810" y="566420"/>
                  </a:lnTo>
                  <a:lnTo>
                    <a:pt x="132721" y="570230"/>
                  </a:lnTo>
                  <a:lnTo>
                    <a:pt x="130824" y="579120"/>
                  </a:lnTo>
                  <a:lnTo>
                    <a:pt x="134381" y="584200"/>
                  </a:lnTo>
                  <a:lnTo>
                    <a:pt x="261411" y="609600"/>
                  </a:lnTo>
                  <a:lnTo>
                    <a:pt x="265680" y="609600"/>
                  </a:lnTo>
                  <a:lnTo>
                    <a:pt x="273505" y="612140"/>
                  </a:lnTo>
                  <a:lnTo>
                    <a:pt x="281688" y="613410"/>
                  </a:lnTo>
                  <a:lnTo>
                    <a:pt x="290346" y="615950"/>
                  </a:lnTo>
                  <a:lnTo>
                    <a:pt x="300188" y="617220"/>
                  </a:lnTo>
                  <a:lnTo>
                    <a:pt x="426694" y="617220"/>
                  </a:lnTo>
                  <a:lnTo>
                    <a:pt x="444806" y="619760"/>
                  </a:lnTo>
                  <a:lnTo>
                    <a:pt x="469687" y="624840"/>
                  </a:lnTo>
                  <a:lnTo>
                    <a:pt x="381309" y="624840"/>
                  </a:lnTo>
                  <a:lnTo>
                    <a:pt x="372612" y="626110"/>
                  </a:lnTo>
                  <a:lnTo>
                    <a:pt x="364281" y="626110"/>
                  </a:lnTo>
                  <a:lnTo>
                    <a:pt x="356114" y="627380"/>
                  </a:lnTo>
                  <a:lnTo>
                    <a:pt x="336382" y="628650"/>
                  </a:lnTo>
                  <a:lnTo>
                    <a:pt x="323540" y="629920"/>
                  </a:lnTo>
                  <a:close/>
                </a:path>
                <a:path w="530225" h="643890">
                  <a:moveTo>
                    <a:pt x="200578" y="579120"/>
                  </a:moveTo>
                  <a:lnTo>
                    <a:pt x="193226" y="577850"/>
                  </a:lnTo>
                  <a:lnTo>
                    <a:pt x="137810" y="566420"/>
                  </a:lnTo>
                  <a:lnTo>
                    <a:pt x="209015" y="566420"/>
                  </a:lnTo>
                  <a:lnTo>
                    <a:pt x="207491" y="574040"/>
                  </a:lnTo>
                  <a:lnTo>
                    <a:pt x="200578" y="579120"/>
                  </a:lnTo>
                  <a:close/>
                </a:path>
                <a:path w="530225" h="643890">
                  <a:moveTo>
                    <a:pt x="426694" y="617220"/>
                  </a:moveTo>
                  <a:lnTo>
                    <a:pt x="322883" y="617220"/>
                  </a:lnTo>
                  <a:lnTo>
                    <a:pt x="335305" y="615950"/>
                  </a:lnTo>
                  <a:lnTo>
                    <a:pt x="341088" y="615950"/>
                  </a:lnTo>
                  <a:lnTo>
                    <a:pt x="355094" y="614680"/>
                  </a:lnTo>
                  <a:lnTo>
                    <a:pt x="363529" y="613410"/>
                  </a:lnTo>
                  <a:lnTo>
                    <a:pt x="372190" y="613410"/>
                  </a:lnTo>
                  <a:lnTo>
                    <a:pt x="381309" y="612140"/>
                  </a:lnTo>
                  <a:lnTo>
                    <a:pt x="410369" y="614680"/>
                  </a:lnTo>
                  <a:lnTo>
                    <a:pt x="426694" y="617220"/>
                  </a:lnTo>
                  <a:close/>
                </a:path>
                <a:path w="530225" h="643890">
                  <a:moveTo>
                    <a:pt x="498325" y="643890"/>
                  </a:moveTo>
                  <a:lnTo>
                    <a:pt x="442325" y="632460"/>
                  </a:lnTo>
                  <a:lnTo>
                    <a:pt x="424832" y="629920"/>
                  </a:lnTo>
                  <a:lnTo>
                    <a:pt x="409115" y="627380"/>
                  </a:lnTo>
                  <a:lnTo>
                    <a:pt x="381309" y="624840"/>
                  </a:lnTo>
                  <a:lnTo>
                    <a:pt x="469687" y="624840"/>
                  </a:lnTo>
                  <a:lnTo>
                    <a:pt x="488347" y="628650"/>
                  </a:lnTo>
                  <a:lnTo>
                    <a:pt x="501376" y="628650"/>
                  </a:lnTo>
                  <a:lnTo>
                    <a:pt x="498325" y="6438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6600180" y="4362974"/>
            <a:ext cx="935355" cy="581660"/>
            <a:chOff x="6600180" y="4362974"/>
            <a:chExt cx="935355" cy="581660"/>
          </a:xfrm>
        </p:grpSpPr>
        <p:sp>
          <p:nvSpPr>
            <p:cNvPr id="12" name="object 12"/>
            <p:cNvSpPr/>
            <p:nvPr/>
          </p:nvSpPr>
          <p:spPr>
            <a:xfrm>
              <a:off x="6600177" y="4362982"/>
              <a:ext cx="935355" cy="463550"/>
            </a:xfrm>
            <a:custGeom>
              <a:avLst/>
              <a:gdLst/>
              <a:ahLst/>
              <a:cxnLst/>
              <a:rect l="l" t="t" r="r" b="b"/>
              <a:pathLst>
                <a:path w="935354" h="463550">
                  <a:moveTo>
                    <a:pt x="81203" y="59296"/>
                  </a:moveTo>
                  <a:lnTo>
                    <a:pt x="0" y="59296"/>
                  </a:lnTo>
                  <a:lnTo>
                    <a:pt x="0" y="378714"/>
                  </a:lnTo>
                  <a:lnTo>
                    <a:pt x="81203" y="378714"/>
                  </a:lnTo>
                  <a:lnTo>
                    <a:pt x="81203" y="59296"/>
                  </a:lnTo>
                  <a:close/>
                </a:path>
                <a:path w="935354" h="463550">
                  <a:moveTo>
                    <a:pt x="657313" y="374751"/>
                  </a:moveTo>
                  <a:lnTo>
                    <a:pt x="649579" y="354215"/>
                  </a:lnTo>
                  <a:lnTo>
                    <a:pt x="644321" y="345681"/>
                  </a:lnTo>
                  <a:lnTo>
                    <a:pt x="621449" y="313486"/>
                  </a:lnTo>
                  <a:lnTo>
                    <a:pt x="589775" y="267081"/>
                  </a:lnTo>
                  <a:lnTo>
                    <a:pt x="561682" y="225386"/>
                  </a:lnTo>
                  <a:lnTo>
                    <a:pt x="549567" y="207289"/>
                  </a:lnTo>
                  <a:lnTo>
                    <a:pt x="527532" y="217081"/>
                  </a:lnTo>
                  <a:lnTo>
                    <a:pt x="475792" y="239953"/>
                  </a:lnTo>
                  <a:lnTo>
                    <a:pt x="415937" y="266115"/>
                  </a:lnTo>
                  <a:lnTo>
                    <a:pt x="369519" y="285800"/>
                  </a:lnTo>
                  <a:lnTo>
                    <a:pt x="340969" y="290817"/>
                  </a:lnTo>
                  <a:lnTo>
                    <a:pt x="318770" y="282244"/>
                  </a:lnTo>
                  <a:lnTo>
                    <a:pt x="300634" y="264287"/>
                  </a:lnTo>
                  <a:lnTo>
                    <a:pt x="284264" y="241134"/>
                  </a:lnTo>
                  <a:lnTo>
                    <a:pt x="273024" y="217322"/>
                  </a:lnTo>
                  <a:lnTo>
                    <a:pt x="270548" y="195795"/>
                  </a:lnTo>
                  <a:lnTo>
                    <a:pt x="274929" y="178320"/>
                  </a:lnTo>
                  <a:lnTo>
                    <a:pt x="284264" y="166687"/>
                  </a:lnTo>
                  <a:lnTo>
                    <a:pt x="315709" y="141808"/>
                  </a:lnTo>
                  <a:lnTo>
                    <a:pt x="370382" y="97637"/>
                  </a:lnTo>
                  <a:lnTo>
                    <a:pt x="422262" y="55511"/>
                  </a:lnTo>
                  <a:lnTo>
                    <a:pt x="445338" y="36728"/>
                  </a:lnTo>
                  <a:lnTo>
                    <a:pt x="451256" y="27978"/>
                  </a:lnTo>
                  <a:lnTo>
                    <a:pt x="436422" y="31394"/>
                  </a:lnTo>
                  <a:lnTo>
                    <a:pt x="416229" y="39179"/>
                  </a:lnTo>
                  <a:lnTo>
                    <a:pt x="406069" y="43510"/>
                  </a:lnTo>
                  <a:lnTo>
                    <a:pt x="343598" y="74028"/>
                  </a:lnTo>
                  <a:lnTo>
                    <a:pt x="296100" y="89687"/>
                  </a:lnTo>
                  <a:lnTo>
                    <a:pt x="260273" y="95465"/>
                  </a:lnTo>
                  <a:lnTo>
                    <a:pt x="232829" y="96291"/>
                  </a:lnTo>
                  <a:lnTo>
                    <a:pt x="108292" y="96291"/>
                  </a:lnTo>
                  <a:lnTo>
                    <a:pt x="108292" y="335610"/>
                  </a:lnTo>
                  <a:lnTo>
                    <a:pt x="118122" y="335711"/>
                  </a:lnTo>
                  <a:lnTo>
                    <a:pt x="142240" y="335876"/>
                  </a:lnTo>
                  <a:lnTo>
                    <a:pt x="172631" y="335915"/>
                  </a:lnTo>
                  <a:lnTo>
                    <a:pt x="201231" y="335610"/>
                  </a:lnTo>
                  <a:lnTo>
                    <a:pt x="225336" y="340652"/>
                  </a:lnTo>
                  <a:lnTo>
                    <a:pt x="245999" y="352513"/>
                  </a:lnTo>
                  <a:lnTo>
                    <a:pt x="260489" y="364578"/>
                  </a:lnTo>
                  <a:lnTo>
                    <a:pt x="266065" y="370230"/>
                  </a:lnTo>
                  <a:lnTo>
                    <a:pt x="271665" y="377685"/>
                  </a:lnTo>
                  <a:lnTo>
                    <a:pt x="277190" y="384975"/>
                  </a:lnTo>
                  <a:lnTo>
                    <a:pt x="306590" y="420649"/>
                  </a:lnTo>
                  <a:lnTo>
                    <a:pt x="345719" y="448754"/>
                  </a:lnTo>
                  <a:lnTo>
                    <a:pt x="364058" y="452221"/>
                  </a:lnTo>
                  <a:lnTo>
                    <a:pt x="380860" y="448678"/>
                  </a:lnTo>
                  <a:lnTo>
                    <a:pt x="390017" y="442137"/>
                  </a:lnTo>
                  <a:lnTo>
                    <a:pt x="393827" y="435825"/>
                  </a:lnTo>
                  <a:lnTo>
                    <a:pt x="394589" y="432993"/>
                  </a:lnTo>
                  <a:lnTo>
                    <a:pt x="397433" y="438505"/>
                  </a:lnTo>
                  <a:lnTo>
                    <a:pt x="406628" y="450202"/>
                  </a:lnTo>
                  <a:lnTo>
                    <a:pt x="423164" y="460895"/>
                  </a:lnTo>
                  <a:lnTo>
                    <a:pt x="448017" y="463346"/>
                  </a:lnTo>
                  <a:lnTo>
                    <a:pt x="472986" y="455498"/>
                  </a:lnTo>
                  <a:lnTo>
                    <a:pt x="485216" y="444169"/>
                  </a:lnTo>
                  <a:lnTo>
                    <a:pt x="489229" y="433971"/>
                  </a:lnTo>
                  <a:lnTo>
                    <a:pt x="489559" y="429552"/>
                  </a:lnTo>
                  <a:lnTo>
                    <a:pt x="493699" y="433222"/>
                  </a:lnTo>
                  <a:lnTo>
                    <a:pt x="504659" y="440944"/>
                  </a:lnTo>
                  <a:lnTo>
                    <a:pt x="520280" y="447713"/>
                  </a:lnTo>
                  <a:lnTo>
                    <a:pt x="538403" y="448551"/>
                  </a:lnTo>
                  <a:lnTo>
                    <a:pt x="559282" y="440232"/>
                  </a:lnTo>
                  <a:lnTo>
                    <a:pt x="568794" y="429285"/>
                  </a:lnTo>
                  <a:lnTo>
                    <a:pt x="571322" y="419747"/>
                  </a:lnTo>
                  <a:lnTo>
                    <a:pt x="571195" y="415671"/>
                  </a:lnTo>
                  <a:lnTo>
                    <a:pt x="580275" y="425284"/>
                  </a:lnTo>
                  <a:lnTo>
                    <a:pt x="594309" y="429475"/>
                  </a:lnTo>
                  <a:lnTo>
                    <a:pt x="611987" y="428218"/>
                  </a:lnTo>
                  <a:lnTo>
                    <a:pt x="631990" y="421449"/>
                  </a:lnTo>
                  <a:lnTo>
                    <a:pt x="655472" y="399694"/>
                  </a:lnTo>
                  <a:lnTo>
                    <a:pt x="657313" y="374751"/>
                  </a:lnTo>
                  <a:close/>
                </a:path>
                <a:path w="935354" h="463550">
                  <a:moveTo>
                    <a:pt x="834732" y="97180"/>
                  </a:moveTo>
                  <a:lnTo>
                    <a:pt x="760730" y="97180"/>
                  </a:lnTo>
                  <a:lnTo>
                    <a:pt x="739584" y="95440"/>
                  </a:lnTo>
                  <a:lnTo>
                    <a:pt x="718769" y="89966"/>
                  </a:lnTo>
                  <a:lnTo>
                    <a:pt x="697280" y="80441"/>
                  </a:lnTo>
                  <a:lnTo>
                    <a:pt x="674090" y="66522"/>
                  </a:lnTo>
                  <a:lnTo>
                    <a:pt x="646633" y="47028"/>
                  </a:lnTo>
                  <a:lnTo>
                    <a:pt x="615442" y="25247"/>
                  </a:lnTo>
                  <a:lnTo>
                    <a:pt x="584250" y="7467"/>
                  </a:lnTo>
                  <a:lnTo>
                    <a:pt x="556780" y="0"/>
                  </a:lnTo>
                  <a:lnTo>
                    <a:pt x="528408" y="11988"/>
                  </a:lnTo>
                  <a:lnTo>
                    <a:pt x="482092" y="42545"/>
                  </a:lnTo>
                  <a:lnTo>
                    <a:pt x="427342" y="83121"/>
                  </a:lnTo>
                  <a:lnTo>
                    <a:pt x="373646" y="125222"/>
                  </a:lnTo>
                  <a:lnTo>
                    <a:pt x="330492" y="160286"/>
                  </a:lnTo>
                  <a:lnTo>
                    <a:pt x="301459" y="202628"/>
                  </a:lnTo>
                  <a:lnTo>
                    <a:pt x="314566" y="230924"/>
                  </a:lnTo>
                  <a:lnTo>
                    <a:pt x="337718" y="254063"/>
                  </a:lnTo>
                  <a:lnTo>
                    <a:pt x="361873" y="261429"/>
                  </a:lnTo>
                  <a:lnTo>
                    <a:pt x="397179" y="247751"/>
                  </a:lnTo>
                  <a:lnTo>
                    <a:pt x="461137" y="219989"/>
                  </a:lnTo>
                  <a:lnTo>
                    <a:pt x="524637" y="191744"/>
                  </a:lnTo>
                  <a:lnTo>
                    <a:pt x="558596" y="176593"/>
                  </a:lnTo>
                  <a:lnTo>
                    <a:pt x="574929" y="194310"/>
                  </a:lnTo>
                  <a:lnTo>
                    <a:pt x="604012" y="241668"/>
                  </a:lnTo>
                  <a:lnTo>
                    <a:pt x="638632" y="300189"/>
                  </a:lnTo>
                  <a:lnTo>
                    <a:pt x="671614" y="351434"/>
                  </a:lnTo>
                  <a:lnTo>
                    <a:pt x="695756" y="376948"/>
                  </a:lnTo>
                  <a:lnTo>
                    <a:pt x="718083" y="376605"/>
                  </a:lnTo>
                  <a:lnTo>
                    <a:pt x="740422" y="364972"/>
                  </a:lnTo>
                  <a:lnTo>
                    <a:pt x="760730" y="350494"/>
                  </a:lnTo>
                  <a:lnTo>
                    <a:pt x="776986" y="341604"/>
                  </a:lnTo>
                  <a:lnTo>
                    <a:pt x="793623" y="339763"/>
                  </a:lnTo>
                  <a:lnTo>
                    <a:pt x="812622" y="339966"/>
                  </a:lnTo>
                  <a:lnTo>
                    <a:pt x="828243" y="340995"/>
                  </a:lnTo>
                  <a:lnTo>
                    <a:pt x="834732" y="341604"/>
                  </a:lnTo>
                  <a:lnTo>
                    <a:pt x="834732" y="97180"/>
                  </a:lnTo>
                  <a:close/>
                </a:path>
                <a:path w="935354" h="463550">
                  <a:moveTo>
                    <a:pt x="934897" y="59296"/>
                  </a:moveTo>
                  <a:lnTo>
                    <a:pt x="853694" y="59296"/>
                  </a:lnTo>
                  <a:lnTo>
                    <a:pt x="853694" y="378714"/>
                  </a:lnTo>
                  <a:lnTo>
                    <a:pt x="934897" y="378714"/>
                  </a:lnTo>
                  <a:lnTo>
                    <a:pt x="934897" y="59296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796240" y="4379251"/>
              <a:ext cx="558800" cy="565150"/>
            </a:xfrm>
            <a:custGeom>
              <a:avLst/>
              <a:gdLst/>
              <a:ahLst/>
              <a:cxnLst/>
              <a:rect l="l" t="t" r="r" b="b"/>
              <a:pathLst>
                <a:path w="558800" h="565150">
                  <a:moveTo>
                    <a:pt x="558761" y="13246"/>
                  </a:moveTo>
                  <a:lnTo>
                    <a:pt x="545668" y="0"/>
                  </a:lnTo>
                  <a:lnTo>
                    <a:pt x="279349" y="269214"/>
                  </a:lnTo>
                  <a:lnTo>
                    <a:pt x="13093" y="50"/>
                  </a:lnTo>
                  <a:lnTo>
                    <a:pt x="0" y="13284"/>
                  </a:lnTo>
                  <a:lnTo>
                    <a:pt x="266255" y="282448"/>
                  </a:lnTo>
                  <a:lnTo>
                    <a:pt x="0" y="551599"/>
                  </a:lnTo>
                  <a:lnTo>
                    <a:pt x="13093" y="564832"/>
                  </a:lnTo>
                  <a:lnTo>
                    <a:pt x="279361" y="295681"/>
                  </a:lnTo>
                  <a:lnTo>
                    <a:pt x="545668" y="564870"/>
                  </a:lnTo>
                  <a:lnTo>
                    <a:pt x="558761" y="551637"/>
                  </a:lnTo>
                  <a:lnTo>
                    <a:pt x="292442" y="282448"/>
                  </a:lnTo>
                  <a:lnTo>
                    <a:pt x="558761" y="13246"/>
                  </a:lnTo>
                  <a:close/>
                </a:path>
              </a:pathLst>
            </a:custGeom>
            <a:solidFill>
              <a:srgbClr val="092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12179331" y="6014408"/>
            <a:ext cx="1038225" cy="647700"/>
            <a:chOff x="12179331" y="6014408"/>
            <a:chExt cx="1038225" cy="647700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352354" y="6100768"/>
              <a:ext cx="216278" cy="215899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2179325" y="6014414"/>
              <a:ext cx="1038225" cy="647700"/>
            </a:xfrm>
            <a:custGeom>
              <a:avLst/>
              <a:gdLst/>
              <a:ahLst/>
              <a:cxnLst/>
              <a:rect l="l" t="t" r="r" b="b"/>
              <a:pathLst>
                <a:path w="1038225" h="647700">
                  <a:moveTo>
                    <a:pt x="475818" y="453390"/>
                  </a:moveTo>
                  <a:lnTo>
                    <a:pt x="473316" y="431800"/>
                  </a:lnTo>
                  <a:lnTo>
                    <a:pt x="470662" y="408889"/>
                  </a:lnTo>
                  <a:lnTo>
                    <a:pt x="455993" y="368020"/>
                  </a:lnTo>
                  <a:lnTo>
                    <a:pt x="432993" y="331939"/>
                  </a:lnTo>
                  <a:lnTo>
                    <a:pt x="431038" y="329996"/>
                  </a:lnTo>
                  <a:lnTo>
                    <a:pt x="431038" y="431800"/>
                  </a:lnTo>
                  <a:lnTo>
                    <a:pt x="131330" y="431800"/>
                  </a:lnTo>
                  <a:lnTo>
                    <a:pt x="143637" y="390245"/>
                  </a:lnTo>
                  <a:lnTo>
                    <a:pt x="166700" y="354596"/>
                  </a:lnTo>
                  <a:lnTo>
                    <a:pt x="198589" y="326796"/>
                  </a:lnTo>
                  <a:lnTo>
                    <a:pt x="237388" y="308711"/>
                  </a:lnTo>
                  <a:lnTo>
                    <a:pt x="281203" y="302260"/>
                  </a:lnTo>
                  <a:lnTo>
                    <a:pt x="325018" y="308711"/>
                  </a:lnTo>
                  <a:lnTo>
                    <a:pt x="363804" y="326796"/>
                  </a:lnTo>
                  <a:lnTo>
                    <a:pt x="395681" y="354596"/>
                  </a:lnTo>
                  <a:lnTo>
                    <a:pt x="418731" y="390245"/>
                  </a:lnTo>
                  <a:lnTo>
                    <a:pt x="431038" y="431800"/>
                  </a:lnTo>
                  <a:lnTo>
                    <a:pt x="431038" y="329996"/>
                  </a:lnTo>
                  <a:lnTo>
                    <a:pt x="403263" y="302260"/>
                  </a:lnTo>
                  <a:lnTo>
                    <a:pt x="402831" y="301828"/>
                  </a:lnTo>
                  <a:lnTo>
                    <a:pt x="366687" y="278866"/>
                  </a:lnTo>
                  <a:lnTo>
                    <a:pt x="325729" y="264223"/>
                  </a:lnTo>
                  <a:lnTo>
                    <a:pt x="281165" y="259080"/>
                  </a:lnTo>
                  <a:lnTo>
                    <a:pt x="236588" y="264223"/>
                  </a:lnTo>
                  <a:lnTo>
                    <a:pt x="195643" y="278866"/>
                  </a:lnTo>
                  <a:lnTo>
                    <a:pt x="159499" y="301828"/>
                  </a:lnTo>
                  <a:lnTo>
                    <a:pt x="129336" y="331939"/>
                  </a:lnTo>
                  <a:lnTo>
                    <a:pt x="106324" y="368020"/>
                  </a:lnTo>
                  <a:lnTo>
                    <a:pt x="91655" y="408889"/>
                  </a:lnTo>
                  <a:lnTo>
                    <a:pt x="86512" y="453390"/>
                  </a:lnTo>
                  <a:lnTo>
                    <a:pt x="88214" y="461797"/>
                  </a:lnTo>
                  <a:lnTo>
                    <a:pt x="92849" y="468655"/>
                  </a:lnTo>
                  <a:lnTo>
                    <a:pt x="99720" y="473278"/>
                  </a:lnTo>
                  <a:lnTo>
                    <a:pt x="108140" y="474980"/>
                  </a:lnTo>
                  <a:lnTo>
                    <a:pt x="454190" y="474980"/>
                  </a:lnTo>
                  <a:lnTo>
                    <a:pt x="462597" y="473278"/>
                  </a:lnTo>
                  <a:lnTo>
                    <a:pt x="469480" y="468655"/>
                  </a:lnTo>
                  <a:lnTo>
                    <a:pt x="474116" y="461797"/>
                  </a:lnTo>
                  <a:lnTo>
                    <a:pt x="475818" y="453390"/>
                  </a:lnTo>
                  <a:close/>
                </a:path>
                <a:path w="1038225" h="647700">
                  <a:moveTo>
                    <a:pt x="821855" y="280670"/>
                  </a:moveTo>
                  <a:lnTo>
                    <a:pt x="820153" y="272275"/>
                  </a:lnTo>
                  <a:lnTo>
                    <a:pt x="815517" y="265404"/>
                  </a:lnTo>
                  <a:lnTo>
                    <a:pt x="808647" y="260781"/>
                  </a:lnTo>
                  <a:lnTo>
                    <a:pt x="800227" y="259080"/>
                  </a:lnTo>
                  <a:lnTo>
                    <a:pt x="583946" y="259080"/>
                  </a:lnTo>
                  <a:lnTo>
                    <a:pt x="575538" y="260781"/>
                  </a:lnTo>
                  <a:lnTo>
                    <a:pt x="568655" y="265404"/>
                  </a:lnTo>
                  <a:lnTo>
                    <a:pt x="564019" y="272275"/>
                  </a:lnTo>
                  <a:lnTo>
                    <a:pt x="562317" y="280670"/>
                  </a:lnTo>
                  <a:lnTo>
                    <a:pt x="564019" y="289077"/>
                  </a:lnTo>
                  <a:lnTo>
                    <a:pt x="568655" y="295935"/>
                  </a:lnTo>
                  <a:lnTo>
                    <a:pt x="575538" y="300558"/>
                  </a:lnTo>
                  <a:lnTo>
                    <a:pt x="583946" y="302260"/>
                  </a:lnTo>
                  <a:lnTo>
                    <a:pt x="800227" y="302260"/>
                  </a:lnTo>
                  <a:lnTo>
                    <a:pt x="808647" y="300558"/>
                  </a:lnTo>
                  <a:lnTo>
                    <a:pt x="815517" y="295935"/>
                  </a:lnTo>
                  <a:lnTo>
                    <a:pt x="820153" y="289077"/>
                  </a:lnTo>
                  <a:lnTo>
                    <a:pt x="821855" y="280670"/>
                  </a:lnTo>
                  <a:close/>
                </a:path>
                <a:path w="1038225" h="647700">
                  <a:moveTo>
                    <a:pt x="951623" y="410210"/>
                  </a:moveTo>
                  <a:lnTo>
                    <a:pt x="949921" y="401815"/>
                  </a:lnTo>
                  <a:lnTo>
                    <a:pt x="945286" y="394944"/>
                  </a:lnTo>
                  <a:lnTo>
                    <a:pt x="938415" y="390321"/>
                  </a:lnTo>
                  <a:lnTo>
                    <a:pt x="929995" y="388620"/>
                  </a:lnTo>
                  <a:lnTo>
                    <a:pt x="583946" y="388620"/>
                  </a:lnTo>
                  <a:lnTo>
                    <a:pt x="575538" y="390321"/>
                  </a:lnTo>
                  <a:lnTo>
                    <a:pt x="568655" y="394944"/>
                  </a:lnTo>
                  <a:lnTo>
                    <a:pt x="564019" y="401815"/>
                  </a:lnTo>
                  <a:lnTo>
                    <a:pt x="562317" y="410210"/>
                  </a:lnTo>
                  <a:lnTo>
                    <a:pt x="564019" y="418617"/>
                  </a:lnTo>
                  <a:lnTo>
                    <a:pt x="568655" y="425475"/>
                  </a:lnTo>
                  <a:lnTo>
                    <a:pt x="575538" y="430098"/>
                  </a:lnTo>
                  <a:lnTo>
                    <a:pt x="583946" y="431800"/>
                  </a:lnTo>
                  <a:lnTo>
                    <a:pt x="929995" y="431800"/>
                  </a:lnTo>
                  <a:lnTo>
                    <a:pt x="938415" y="430098"/>
                  </a:lnTo>
                  <a:lnTo>
                    <a:pt x="945286" y="425475"/>
                  </a:lnTo>
                  <a:lnTo>
                    <a:pt x="949921" y="418617"/>
                  </a:lnTo>
                  <a:lnTo>
                    <a:pt x="951623" y="410210"/>
                  </a:lnTo>
                  <a:close/>
                </a:path>
                <a:path w="1038225" h="647700">
                  <a:moveTo>
                    <a:pt x="951623" y="151130"/>
                  </a:moveTo>
                  <a:lnTo>
                    <a:pt x="949921" y="142735"/>
                  </a:lnTo>
                  <a:lnTo>
                    <a:pt x="945286" y="135864"/>
                  </a:lnTo>
                  <a:lnTo>
                    <a:pt x="938415" y="131241"/>
                  </a:lnTo>
                  <a:lnTo>
                    <a:pt x="929995" y="129540"/>
                  </a:lnTo>
                  <a:lnTo>
                    <a:pt x="583946" y="129540"/>
                  </a:lnTo>
                  <a:lnTo>
                    <a:pt x="575538" y="131241"/>
                  </a:lnTo>
                  <a:lnTo>
                    <a:pt x="568655" y="135864"/>
                  </a:lnTo>
                  <a:lnTo>
                    <a:pt x="564019" y="142735"/>
                  </a:lnTo>
                  <a:lnTo>
                    <a:pt x="562317" y="151130"/>
                  </a:lnTo>
                  <a:lnTo>
                    <a:pt x="564019" y="159537"/>
                  </a:lnTo>
                  <a:lnTo>
                    <a:pt x="568655" y="166395"/>
                  </a:lnTo>
                  <a:lnTo>
                    <a:pt x="575538" y="171018"/>
                  </a:lnTo>
                  <a:lnTo>
                    <a:pt x="583946" y="172720"/>
                  </a:lnTo>
                  <a:lnTo>
                    <a:pt x="929995" y="172720"/>
                  </a:lnTo>
                  <a:lnTo>
                    <a:pt x="938415" y="171018"/>
                  </a:lnTo>
                  <a:lnTo>
                    <a:pt x="945286" y="166395"/>
                  </a:lnTo>
                  <a:lnTo>
                    <a:pt x="949921" y="159537"/>
                  </a:lnTo>
                  <a:lnTo>
                    <a:pt x="951623" y="151130"/>
                  </a:lnTo>
                  <a:close/>
                </a:path>
                <a:path w="1038225" h="647700">
                  <a:moveTo>
                    <a:pt x="1038136" y="21590"/>
                  </a:moveTo>
                  <a:lnTo>
                    <a:pt x="1036434" y="13195"/>
                  </a:lnTo>
                  <a:lnTo>
                    <a:pt x="1031798" y="6324"/>
                  </a:lnTo>
                  <a:lnTo>
                    <a:pt x="1024928" y="1701"/>
                  </a:lnTo>
                  <a:lnTo>
                    <a:pt x="1016508" y="0"/>
                  </a:lnTo>
                  <a:lnTo>
                    <a:pt x="994879" y="0"/>
                  </a:lnTo>
                  <a:lnTo>
                    <a:pt x="994879" y="43180"/>
                  </a:lnTo>
                  <a:lnTo>
                    <a:pt x="994879" y="604520"/>
                  </a:lnTo>
                  <a:lnTo>
                    <a:pt x="904176" y="604520"/>
                  </a:lnTo>
                  <a:lnTo>
                    <a:pt x="906983" y="597357"/>
                  </a:lnTo>
                  <a:lnTo>
                    <a:pt x="908367" y="590232"/>
                  </a:lnTo>
                  <a:lnTo>
                    <a:pt x="908367" y="582930"/>
                  </a:lnTo>
                  <a:lnTo>
                    <a:pt x="903986" y="561340"/>
                  </a:lnTo>
                  <a:lnTo>
                    <a:pt x="903262" y="557745"/>
                  </a:lnTo>
                  <a:lnTo>
                    <a:pt x="889342" y="537159"/>
                  </a:lnTo>
                  <a:lnTo>
                    <a:pt x="868718" y="523252"/>
                  </a:lnTo>
                  <a:lnTo>
                    <a:pt x="843483" y="518160"/>
                  </a:lnTo>
                  <a:lnTo>
                    <a:pt x="818261" y="523252"/>
                  </a:lnTo>
                  <a:lnTo>
                    <a:pt x="797623" y="537159"/>
                  </a:lnTo>
                  <a:lnTo>
                    <a:pt x="783704" y="557745"/>
                  </a:lnTo>
                  <a:lnTo>
                    <a:pt x="778598" y="582930"/>
                  </a:lnTo>
                  <a:lnTo>
                    <a:pt x="778598" y="590232"/>
                  </a:lnTo>
                  <a:lnTo>
                    <a:pt x="779983" y="597357"/>
                  </a:lnTo>
                  <a:lnTo>
                    <a:pt x="782802" y="604520"/>
                  </a:lnTo>
                  <a:lnTo>
                    <a:pt x="687895" y="604520"/>
                  </a:lnTo>
                  <a:lnTo>
                    <a:pt x="690702" y="597357"/>
                  </a:lnTo>
                  <a:lnTo>
                    <a:pt x="692086" y="590232"/>
                  </a:lnTo>
                  <a:lnTo>
                    <a:pt x="692086" y="582930"/>
                  </a:lnTo>
                  <a:lnTo>
                    <a:pt x="673061" y="537159"/>
                  </a:lnTo>
                  <a:lnTo>
                    <a:pt x="627202" y="518160"/>
                  </a:lnTo>
                  <a:lnTo>
                    <a:pt x="601980" y="523252"/>
                  </a:lnTo>
                  <a:lnTo>
                    <a:pt x="581355" y="537159"/>
                  </a:lnTo>
                  <a:lnTo>
                    <a:pt x="567436" y="557745"/>
                  </a:lnTo>
                  <a:lnTo>
                    <a:pt x="562317" y="582930"/>
                  </a:lnTo>
                  <a:lnTo>
                    <a:pt x="562317" y="590232"/>
                  </a:lnTo>
                  <a:lnTo>
                    <a:pt x="563702" y="597357"/>
                  </a:lnTo>
                  <a:lnTo>
                    <a:pt x="566521" y="604520"/>
                  </a:lnTo>
                  <a:lnTo>
                    <a:pt x="471614" y="604520"/>
                  </a:lnTo>
                  <a:lnTo>
                    <a:pt x="474433" y="597357"/>
                  </a:lnTo>
                  <a:lnTo>
                    <a:pt x="475818" y="590232"/>
                  </a:lnTo>
                  <a:lnTo>
                    <a:pt x="475818" y="582930"/>
                  </a:lnTo>
                  <a:lnTo>
                    <a:pt x="456780" y="537159"/>
                  </a:lnTo>
                  <a:lnTo>
                    <a:pt x="410933" y="518160"/>
                  </a:lnTo>
                  <a:lnTo>
                    <a:pt x="385699" y="523252"/>
                  </a:lnTo>
                  <a:lnTo>
                    <a:pt x="365074" y="537159"/>
                  </a:lnTo>
                  <a:lnTo>
                    <a:pt x="351155" y="557745"/>
                  </a:lnTo>
                  <a:lnTo>
                    <a:pt x="346049" y="582930"/>
                  </a:lnTo>
                  <a:lnTo>
                    <a:pt x="346049" y="590232"/>
                  </a:lnTo>
                  <a:lnTo>
                    <a:pt x="347433" y="597357"/>
                  </a:lnTo>
                  <a:lnTo>
                    <a:pt x="350240" y="604520"/>
                  </a:lnTo>
                  <a:lnTo>
                    <a:pt x="255333" y="604520"/>
                  </a:lnTo>
                  <a:lnTo>
                    <a:pt x="258152" y="597357"/>
                  </a:lnTo>
                  <a:lnTo>
                    <a:pt x="259537" y="590232"/>
                  </a:lnTo>
                  <a:lnTo>
                    <a:pt x="259537" y="582930"/>
                  </a:lnTo>
                  <a:lnTo>
                    <a:pt x="255155" y="561340"/>
                  </a:lnTo>
                  <a:lnTo>
                    <a:pt x="254431" y="557745"/>
                  </a:lnTo>
                  <a:lnTo>
                    <a:pt x="240512" y="537159"/>
                  </a:lnTo>
                  <a:lnTo>
                    <a:pt x="219875" y="523252"/>
                  </a:lnTo>
                  <a:lnTo>
                    <a:pt x="194652" y="518160"/>
                  </a:lnTo>
                  <a:lnTo>
                    <a:pt x="169418" y="523252"/>
                  </a:lnTo>
                  <a:lnTo>
                    <a:pt x="148793" y="537159"/>
                  </a:lnTo>
                  <a:lnTo>
                    <a:pt x="134874" y="557745"/>
                  </a:lnTo>
                  <a:lnTo>
                    <a:pt x="129768" y="582930"/>
                  </a:lnTo>
                  <a:lnTo>
                    <a:pt x="129768" y="590232"/>
                  </a:lnTo>
                  <a:lnTo>
                    <a:pt x="131152" y="597357"/>
                  </a:lnTo>
                  <a:lnTo>
                    <a:pt x="133959" y="604520"/>
                  </a:lnTo>
                  <a:lnTo>
                    <a:pt x="43256" y="604520"/>
                  </a:lnTo>
                  <a:lnTo>
                    <a:pt x="43256" y="43180"/>
                  </a:lnTo>
                  <a:lnTo>
                    <a:pt x="994879" y="43180"/>
                  </a:lnTo>
                  <a:lnTo>
                    <a:pt x="994879" y="0"/>
                  </a:lnTo>
                  <a:lnTo>
                    <a:pt x="21628" y="0"/>
                  </a:lnTo>
                  <a:lnTo>
                    <a:pt x="13208" y="1701"/>
                  </a:lnTo>
                  <a:lnTo>
                    <a:pt x="6337" y="6324"/>
                  </a:lnTo>
                  <a:lnTo>
                    <a:pt x="1701" y="13195"/>
                  </a:lnTo>
                  <a:lnTo>
                    <a:pt x="0" y="21590"/>
                  </a:lnTo>
                  <a:lnTo>
                    <a:pt x="0" y="626110"/>
                  </a:lnTo>
                  <a:lnTo>
                    <a:pt x="1701" y="634517"/>
                  </a:lnTo>
                  <a:lnTo>
                    <a:pt x="6337" y="641375"/>
                  </a:lnTo>
                  <a:lnTo>
                    <a:pt x="13208" y="645998"/>
                  </a:lnTo>
                  <a:lnTo>
                    <a:pt x="21628" y="647700"/>
                  </a:lnTo>
                  <a:lnTo>
                    <a:pt x="151396" y="647700"/>
                  </a:lnTo>
                  <a:lnTo>
                    <a:pt x="173024" y="623049"/>
                  </a:lnTo>
                  <a:lnTo>
                    <a:pt x="174142" y="619671"/>
                  </a:lnTo>
                  <a:lnTo>
                    <a:pt x="180682" y="608799"/>
                  </a:lnTo>
                  <a:lnTo>
                    <a:pt x="180682" y="604520"/>
                  </a:lnTo>
                  <a:lnTo>
                    <a:pt x="180657" y="600240"/>
                  </a:lnTo>
                  <a:lnTo>
                    <a:pt x="174142" y="589368"/>
                  </a:lnTo>
                  <a:lnTo>
                    <a:pt x="173024" y="585990"/>
                  </a:lnTo>
                  <a:lnTo>
                    <a:pt x="173024" y="582930"/>
                  </a:lnTo>
                  <a:lnTo>
                    <a:pt x="174726" y="574522"/>
                  </a:lnTo>
                  <a:lnTo>
                    <a:pt x="179362" y="567664"/>
                  </a:lnTo>
                  <a:lnTo>
                    <a:pt x="186232" y="563041"/>
                  </a:lnTo>
                  <a:lnTo>
                    <a:pt x="194652" y="561340"/>
                  </a:lnTo>
                  <a:lnTo>
                    <a:pt x="203060" y="563041"/>
                  </a:lnTo>
                  <a:lnTo>
                    <a:pt x="209943" y="567664"/>
                  </a:lnTo>
                  <a:lnTo>
                    <a:pt x="214579" y="574522"/>
                  </a:lnTo>
                  <a:lnTo>
                    <a:pt x="216281" y="582930"/>
                  </a:lnTo>
                  <a:lnTo>
                    <a:pt x="216281" y="585990"/>
                  </a:lnTo>
                  <a:lnTo>
                    <a:pt x="215150" y="589368"/>
                  </a:lnTo>
                  <a:lnTo>
                    <a:pt x="208622" y="600240"/>
                  </a:lnTo>
                  <a:lnTo>
                    <a:pt x="208648" y="608799"/>
                  </a:lnTo>
                  <a:lnTo>
                    <a:pt x="215150" y="619671"/>
                  </a:lnTo>
                  <a:lnTo>
                    <a:pt x="216281" y="623049"/>
                  </a:lnTo>
                  <a:lnTo>
                    <a:pt x="216281" y="626110"/>
                  </a:lnTo>
                  <a:lnTo>
                    <a:pt x="217982" y="634517"/>
                  </a:lnTo>
                  <a:lnTo>
                    <a:pt x="222618" y="641375"/>
                  </a:lnTo>
                  <a:lnTo>
                    <a:pt x="229489" y="645998"/>
                  </a:lnTo>
                  <a:lnTo>
                    <a:pt x="237909" y="647700"/>
                  </a:lnTo>
                  <a:lnTo>
                    <a:pt x="367677" y="647700"/>
                  </a:lnTo>
                  <a:lnTo>
                    <a:pt x="376085" y="645998"/>
                  </a:lnTo>
                  <a:lnTo>
                    <a:pt x="382968" y="641375"/>
                  </a:lnTo>
                  <a:lnTo>
                    <a:pt x="387604" y="634517"/>
                  </a:lnTo>
                  <a:lnTo>
                    <a:pt x="389305" y="626110"/>
                  </a:lnTo>
                  <a:lnTo>
                    <a:pt x="389305" y="623049"/>
                  </a:lnTo>
                  <a:lnTo>
                    <a:pt x="390423" y="619671"/>
                  </a:lnTo>
                  <a:lnTo>
                    <a:pt x="396951" y="608799"/>
                  </a:lnTo>
                  <a:lnTo>
                    <a:pt x="396951" y="604520"/>
                  </a:lnTo>
                  <a:lnTo>
                    <a:pt x="396925" y="600240"/>
                  </a:lnTo>
                  <a:lnTo>
                    <a:pt x="390423" y="589368"/>
                  </a:lnTo>
                  <a:lnTo>
                    <a:pt x="389305" y="585990"/>
                  </a:lnTo>
                  <a:lnTo>
                    <a:pt x="389305" y="582930"/>
                  </a:lnTo>
                  <a:lnTo>
                    <a:pt x="391007" y="574522"/>
                  </a:lnTo>
                  <a:lnTo>
                    <a:pt x="395643" y="567664"/>
                  </a:lnTo>
                  <a:lnTo>
                    <a:pt x="402513" y="563041"/>
                  </a:lnTo>
                  <a:lnTo>
                    <a:pt x="410933" y="561340"/>
                  </a:lnTo>
                  <a:lnTo>
                    <a:pt x="419341" y="563041"/>
                  </a:lnTo>
                  <a:lnTo>
                    <a:pt x="426224" y="567664"/>
                  </a:lnTo>
                  <a:lnTo>
                    <a:pt x="430860" y="574522"/>
                  </a:lnTo>
                  <a:lnTo>
                    <a:pt x="432562" y="582930"/>
                  </a:lnTo>
                  <a:lnTo>
                    <a:pt x="432562" y="585990"/>
                  </a:lnTo>
                  <a:lnTo>
                    <a:pt x="431431" y="589368"/>
                  </a:lnTo>
                  <a:lnTo>
                    <a:pt x="424903" y="600240"/>
                  </a:lnTo>
                  <a:lnTo>
                    <a:pt x="424929" y="608799"/>
                  </a:lnTo>
                  <a:lnTo>
                    <a:pt x="431431" y="619671"/>
                  </a:lnTo>
                  <a:lnTo>
                    <a:pt x="432562" y="623049"/>
                  </a:lnTo>
                  <a:lnTo>
                    <a:pt x="432562" y="626110"/>
                  </a:lnTo>
                  <a:lnTo>
                    <a:pt x="434251" y="634517"/>
                  </a:lnTo>
                  <a:lnTo>
                    <a:pt x="438899" y="641375"/>
                  </a:lnTo>
                  <a:lnTo>
                    <a:pt x="445770" y="645998"/>
                  </a:lnTo>
                  <a:lnTo>
                    <a:pt x="454190" y="647700"/>
                  </a:lnTo>
                  <a:lnTo>
                    <a:pt x="583946" y="647700"/>
                  </a:lnTo>
                  <a:lnTo>
                    <a:pt x="592366" y="645998"/>
                  </a:lnTo>
                  <a:lnTo>
                    <a:pt x="599236" y="641375"/>
                  </a:lnTo>
                  <a:lnTo>
                    <a:pt x="603885" y="634517"/>
                  </a:lnTo>
                  <a:lnTo>
                    <a:pt x="605574" y="626110"/>
                  </a:lnTo>
                  <a:lnTo>
                    <a:pt x="605574" y="623049"/>
                  </a:lnTo>
                  <a:lnTo>
                    <a:pt x="606704" y="619671"/>
                  </a:lnTo>
                  <a:lnTo>
                    <a:pt x="613232" y="608799"/>
                  </a:lnTo>
                  <a:lnTo>
                    <a:pt x="613232" y="604520"/>
                  </a:lnTo>
                  <a:lnTo>
                    <a:pt x="613206" y="600240"/>
                  </a:lnTo>
                  <a:lnTo>
                    <a:pt x="606704" y="589368"/>
                  </a:lnTo>
                  <a:lnTo>
                    <a:pt x="605574" y="585990"/>
                  </a:lnTo>
                  <a:lnTo>
                    <a:pt x="605574" y="582930"/>
                  </a:lnTo>
                  <a:lnTo>
                    <a:pt x="607275" y="574522"/>
                  </a:lnTo>
                  <a:lnTo>
                    <a:pt x="611911" y="567664"/>
                  </a:lnTo>
                  <a:lnTo>
                    <a:pt x="618794" y="563041"/>
                  </a:lnTo>
                  <a:lnTo>
                    <a:pt x="627202" y="561340"/>
                  </a:lnTo>
                  <a:lnTo>
                    <a:pt x="635622" y="563041"/>
                  </a:lnTo>
                  <a:lnTo>
                    <a:pt x="642493" y="567664"/>
                  </a:lnTo>
                  <a:lnTo>
                    <a:pt x="647128" y="574522"/>
                  </a:lnTo>
                  <a:lnTo>
                    <a:pt x="648830" y="582930"/>
                  </a:lnTo>
                  <a:lnTo>
                    <a:pt x="648830" y="585990"/>
                  </a:lnTo>
                  <a:lnTo>
                    <a:pt x="647712" y="589368"/>
                  </a:lnTo>
                  <a:lnTo>
                    <a:pt x="641184" y="600240"/>
                  </a:lnTo>
                  <a:lnTo>
                    <a:pt x="641210" y="608799"/>
                  </a:lnTo>
                  <a:lnTo>
                    <a:pt x="647712" y="619671"/>
                  </a:lnTo>
                  <a:lnTo>
                    <a:pt x="648830" y="623049"/>
                  </a:lnTo>
                  <a:lnTo>
                    <a:pt x="648830" y="626110"/>
                  </a:lnTo>
                  <a:lnTo>
                    <a:pt x="650532" y="634517"/>
                  </a:lnTo>
                  <a:lnTo>
                    <a:pt x="655167" y="641375"/>
                  </a:lnTo>
                  <a:lnTo>
                    <a:pt x="662051" y="645998"/>
                  </a:lnTo>
                  <a:lnTo>
                    <a:pt x="670458" y="647700"/>
                  </a:lnTo>
                  <a:lnTo>
                    <a:pt x="800227" y="647700"/>
                  </a:lnTo>
                  <a:lnTo>
                    <a:pt x="808647" y="645998"/>
                  </a:lnTo>
                  <a:lnTo>
                    <a:pt x="815517" y="641375"/>
                  </a:lnTo>
                  <a:lnTo>
                    <a:pt x="820153" y="634517"/>
                  </a:lnTo>
                  <a:lnTo>
                    <a:pt x="821855" y="626110"/>
                  </a:lnTo>
                  <a:lnTo>
                    <a:pt x="821855" y="623049"/>
                  </a:lnTo>
                  <a:lnTo>
                    <a:pt x="822985" y="619671"/>
                  </a:lnTo>
                  <a:lnTo>
                    <a:pt x="829513" y="608799"/>
                  </a:lnTo>
                  <a:lnTo>
                    <a:pt x="829513" y="604520"/>
                  </a:lnTo>
                  <a:lnTo>
                    <a:pt x="829487" y="600240"/>
                  </a:lnTo>
                  <a:lnTo>
                    <a:pt x="822985" y="589368"/>
                  </a:lnTo>
                  <a:lnTo>
                    <a:pt x="821855" y="585990"/>
                  </a:lnTo>
                  <a:lnTo>
                    <a:pt x="821855" y="582930"/>
                  </a:lnTo>
                  <a:lnTo>
                    <a:pt x="823556" y="574522"/>
                  </a:lnTo>
                  <a:lnTo>
                    <a:pt x="828192" y="567664"/>
                  </a:lnTo>
                  <a:lnTo>
                    <a:pt x="835075" y="563041"/>
                  </a:lnTo>
                  <a:lnTo>
                    <a:pt x="843483" y="561340"/>
                  </a:lnTo>
                  <a:lnTo>
                    <a:pt x="851903" y="563041"/>
                  </a:lnTo>
                  <a:lnTo>
                    <a:pt x="858774" y="567664"/>
                  </a:lnTo>
                  <a:lnTo>
                    <a:pt x="863409" y="574522"/>
                  </a:lnTo>
                  <a:lnTo>
                    <a:pt x="865111" y="582930"/>
                  </a:lnTo>
                  <a:lnTo>
                    <a:pt x="865111" y="585990"/>
                  </a:lnTo>
                  <a:lnTo>
                    <a:pt x="863993" y="589368"/>
                  </a:lnTo>
                  <a:lnTo>
                    <a:pt x="857453" y="600240"/>
                  </a:lnTo>
                  <a:lnTo>
                    <a:pt x="857478" y="608799"/>
                  </a:lnTo>
                  <a:lnTo>
                    <a:pt x="863993" y="619671"/>
                  </a:lnTo>
                  <a:lnTo>
                    <a:pt x="865111" y="623049"/>
                  </a:lnTo>
                  <a:lnTo>
                    <a:pt x="865111" y="626110"/>
                  </a:lnTo>
                  <a:lnTo>
                    <a:pt x="866813" y="634517"/>
                  </a:lnTo>
                  <a:lnTo>
                    <a:pt x="871448" y="641375"/>
                  </a:lnTo>
                  <a:lnTo>
                    <a:pt x="878319" y="645998"/>
                  </a:lnTo>
                  <a:lnTo>
                    <a:pt x="886739" y="647700"/>
                  </a:lnTo>
                  <a:lnTo>
                    <a:pt x="1016508" y="647700"/>
                  </a:lnTo>
                  <a:lnTo>
                    <a:pt x="1024928" y="645998"/>
                  </a:lnTo>
                  <a:lnTo>
                    <a:pt x="1031798" y="641375"/>
                  </a:lnTo>
                  <a:lnTo>
                    <a:pt x="1036434" y="634517"/>
                  </a:lnTo>
                  <a:lnTo>
                    <a:pt x="1038136" y="626110"/>
                  </a:lnTo>
                  <a:lnTo>
                    <a:pt x="1038136" y="604520"/>
                  </a:lnTo>
                  <a:lnTo>
                    <a:pt x="1038136" y="43180"/>
                  </a:lnTo>
                  <a:lnTo>
                    <a:pt x="1038136" y="2159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280390" y="2741148"/>
            <a:ext cx="11894185" cy="791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25600"/>
              </a:lnSpc>
              <a:spcBef>
                <a:spcPts val="90"/>
              </a:spcBef>
            </a:pP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Your </a:t>
            </a:r>
            <a:r>
              <a:rPr sz="2000" spc="125" dirty="0">
                <a:solidFill>
                  <a:srgbClr val="4D545B"/>
                </a:solidFill>
                <a:latin typeface="Calibri"/>
                <a:cs typeface="Calibri"/>
              </a:rPr>
              <a:t>safety and 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that </a:t>
            </a:r>
            <a:r>
              <a:rPr sz="2000" spc="100" dirty="0">
                <a:solidFill>
                  <a:srgbClr val="4D545B"/>
                </a:solidFill>
                <a:latin typeface="Calibri"/>
                <a:cs typeface="Calibri"/>
              </a:rPr>
              <a:t>of the 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community </a:t>
            </a:r>
            <a:r>
              <a:rPr sz="2000" spc="125" dirty="0">
                <a:solidFill>
                  <a:srgbClr val="4D545B"/>
                </a:solidFill>
                <a:latin typeface="Calibri"/>
                <a:cs typeface="Calibri"/>
              </a:rPr>
              <a:t>we </a:t>
            </a:r>
            <a:r>
              <a:rPr sz="2000" spc="114" dirty="0">
                <a:solidFill>
                  <a:srgbClr val="4D545B"/>
                </a:solidFill>
                <a:latin typeface="Calibri"/>
                <a:cs typeface="Calibri"/>
              </a:rPr>
              <a:t>serve </a:t>
            </a:r>
            <a:r>
              <a:rPr sz="2000" spc="130" dirty="0">
                <a:solidFill>
                  <a:srgbClr val="4D545B"/>
                </a:solidFill>
                <a:latin typeface="Calibri"/>
                <a:cs typeface="Calibri"/>
              </a:rPr>
              <a:t>is </a:t>
            </a:r>
            <a:r>
              <a:rPr sz="2000" spc="95" dirty="0">
                <a:solidFill>
                  <a:srgbClr val="4D545B"/>
                </a:solidFill>
                <a:latin typeface="Calibri"/>
                <a:cs typeface="Calibri"/>
              </a:rPr>
              <a:t>our </a:t>
            </a:r>
            <a:r>
              <a:rPr sz="2000" spc="130" dirty="0">
                <a:solidFill>
                  <a:srgbClr val="4D545B"/>
                </a:solidFill>
                <a:latin typeface="Calibri"/>
                <a:cs typeface="Calibri"/>
              </a:rPr>
              <a:t>highest </a:t>
            </a:r>
            <a:r>
              <a:rPr sz="2000" spc="85" dirty="0">
                <a:solidFill>
                  <a:srgbClr val="4D545B"/>
                </a:solidFill>
                <a:latin typeface="Calibri"/>
                <a:cs typeface="Calibri"/>
              </a:rPr>
              <a:t>priority. </a:t>
            </a:r>
            <a:r>
              <a:rPr sz="2000" spc="150" dirty="0">
                <a:solidFill>
                  <a:srgbClr val="4D545B"/>
                </a:solidFill>
                <a:latin typeface="Calibri"/>
                <a:cs typeface="Calibri"/>
              </a:rPr>
              <a:t>By </a:t>
            </a:r>
            <a:r>
              <a:rPr sz="2000" spc="114" dirty="0">
                <a:solidFill>
                  <a:srgbClr val="4D545B"/>
                </a:solidFill>
                <a:latin typeface="Calibri"/>
                <a:cs typeface="Calibri"/>
              </a:rPr>
              <a:t>entering you </a:t>
            </a:r>
            <a:r>
              <a:rPr sz="2000" spc="125" dirty="0">
                <a:solidFill>
                  <a:srgbClr val="4D545B"/>
                </a:solidFill>
                <a:latin typeface="Calibri"/>
                <a:cs typeface="Calibri"/>
              </a:rPr>
              <a:t>acknowledge </a:t>
            </a:r>
            <a:r>
              <a:rPr sz="2000" spc="-440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4D545B"/>
                </a:solidFill>
                <a:latin typeface="Calibri"/>
                <a:cs typeface="Calibri"/>
              </a:rPr>
              <a:t>you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4D545B"/>
                </a:solidFill>
                <a:latin typeface="Calibri"/>
                <a:cs typeface="Calibri"/>
              </a:rPr>
              <a:t>have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95" dirty="0">
                <a:solidFill>
                  <a:srgbClr val="4D545B"/>
                </a:solidFill>
                <a:latin typeface="Calibri"/>
                <a:cs typeface="Calibri"/>
              </a:rPr>
              <a:t>read,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understood </a:t>
            </a:r>
            <a:r>
              <a:rPr sz="2000" spc="125" dirty="0">
                <a:solidFill>
                  <a:srgbClr val="4D545B"/>
                </a:solidFill>
                <a:latin typeface="Calibri"/>
                <a:cs typeface="Calibri"/>
              </a:rPr>
              <a:t>and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35" dirty="0">
                <a:solidFill>
                  <a:srgbClr val="4D545B"/>
                </a:solidFill>
                <a:latin typeface="Calibri"/>
                <a:cs typeface="Calibri"/>
              </a:rPr>
              <a:t>agree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80" dirty="0">
                <a:solidFill>
                  <a:srgbClr val="4D545B"/>
                </a:solidFill>
                <a:latin typeface="Calibri"/>
                <a:cs typeface="Calibri"/>
              </a:rPr>
              <a:t>to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abide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4D545B"/>
                </a:solidFill>
                <a:latin typeface="Calibri"/>
                <a:cs typeface="Calibri"/>
              </a:rPr>
              <a:t>by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20" dirty="0">
                <a:solidFill>
                  <a:srgbClr val="4D545B"/>
                </a:solidFill>
                <a:latin typeface="Calibri"/>
                <a:cs typeface="Calibri"/>
              </a:rPr>
              <a:t>these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4D545B"/>
                </a:solidFill>
                <a:latin typeface="Calibri"/>
                <a:cs typeface="Calibri"/>
              </a:rPr>
              <a:t>guidelines.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0284" y="9447365"/>
            <a:ext cx="6888480" cy="3359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40" dirty="0">
                <a:solidFill>
                  <a:srgbClr val="4D545B"/>
                </a:solidFill>
                <a:latin typeface="Calibri"/>
                <a:cs typeface="Calibri"/>
              </a:rPr>
              <a:t>We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sincerely </a:t>
            </a:r>
            <a:r>
              <a:rPr sz="2000" spc="120" dirty="0">
                <a:solidFill>
                  <a:srgbClr val="4D545B"/>
                </a:solidFill>
                <a:latin typeface="Calibri"/>
                <a:cs typeface="Calibri"/>
              </a:rPr>
              <a:t>thank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14" dirty="0">
                <a:solidFill>
                  <a:srgbClr val="4D545B"/>
                </a:solidFill>
                <a:latin typeface="Calibri"/>
                <a:cs typeface="Calibri"/>
              </a:rPr>
              <a:t>you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90" dirty="0">
                <a:solidFill>
                  <a:srgbClr val="4D545B"/>
                </a:solidFill>
                <a:latin typeface="Calibri"/>
                <a:cs typeface="Calibri"/>
              </a:rPr>
              <a:t>for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05" dirty="0">
                <a:solidFill>
                  <a:srgbClr val="4D545B"/>
                </a:solidFill>
                <a:latin typeface="Calibri"/>
                <a:cs typeface="Calibri"/>
              </a:rPr>
              <a:t>your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4D545B"/>
                </a:solidFill>
                <a:latin typeface="Calibri"/>
                <a:cs typeface="Calibri"/>
              </a:rPr>
              <a:t>cooperation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25" dirty="0">
                <a:solidFill>
                  <a:srgbClr val="4D545B"/>
                </a:solidFill>
                <a:latin typeface="Calibri"/>
                <a:cs typeface="Calibri"/>
              </a:rPr>
              <a:t>and</a:t>
            </a:r>
            <a:r>
              <a:rPr sz="2000" spc="110" dirty="0">
                <a:solidFill>
                  <a:srgbClr val="4D545B"/>
                </a:solidFill>
                <a:latin typeface="Calibri"/>
                <a:cs typeface="Calibri"/>
              </a:rPr>
              <a:t> </a:t>
            </a:r>
            <a:r>
              <a:rPr sz="2000" spc="100" dirty="0">
                <a:solidFill>
                  <a:srgbClr val="4D545B"/>
                </a:solidFill>
                <a:latin typeface="Calibri"/>
                <a:cs typeface="Calibri"/>
              </a:rPr>
              <a:t>patience.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1280390" y="885051"/>
            <a:ext cx="8436610" cy="16395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pc="90" dirty="0"/>
              <a:t>ATTENTION!</a:t>
            </a:r>
          </a:p>
          <a:p>
            <a:pPr marL="12700" marR="5080">
              <a:lnSpc>
                <a:spcPts val="4240"/>
              </a:lnSpc>
              <a:spcBef>
                <a:spcPts val="95"/>
              </a:spcBef>
            </a:pPr>
            <a:r>
              <a:rPr spc="254" dirty="0">
                <a:solidFill>
                  <a:srgbClr val="00AEEF"/>
                </a:solidFill>
              </a:rPr>
              <a:t>ALL </a:t>
            </a:r>
            <a:r>
              <a:rPr spc="65" dirty="0">
                <a:solidFill>
                  <a:srgbClr val="00AEEF"/>
                </a:solidFill>
              </a:rPr>
              <a:t>INDIVIDUALS </a:t>
            </a:r>
            <a:r>
              <a:rPr spc="90" dirty="0">
                <a:solidFill>
                  <a:srgbClr val="00AEEF"/>
                </a:solidFill>
              </a:rPr>
              <a:t>ENTERING </a:t>
            </a:r>
            <a:r>
              <a:rPr spc="145" dirty="0">
                <a:solidFill>
                  <a:srgbClr val="00AEEF"/>
                </a:solidFill>
              </a:rPr>
              <a:t>A </a:t>
            </a:r>
            <a:r>
              <a:rPr spc="135" dirty="0">
                <a:solidFill>
                  <a:srgbClr val="00AEEF"/>
                </a:solidFill>
              </a:rPr>
              <a:t>PROPERTY </a:t>
            </a:r>
            <a:r>
              <a:rPr spc="100" dirty="0">
                <a:solidFill>
                  <a:srgbClr val="00AEEF"/>
                </a:solidFill>
              </a:rPr>
              <a:t>FOR </a:t>
            </a:r>
            <a:r>
              <a:rPr spc="105" dirty="0">
                <a:solidFill>
                  <a:srgbClr val="00AEEF"/>
                </a:solidFill>
              </a:rPr>
              <a:t> </a:t>
            </a:r>
            <a:r>
              <a:rPr spc="70" dirty="0">
                <a:solidFill>
                  <a:srgbClr val="00AEEF"/>
                </a:solidFill>
              </a:rPr>
              <a:t>INSPECTION</a:t>
            </a:r>
            <a:r>
              <a:rPr spc="-15" dirty="0">
                <a:solidFill>
                  <a:srgbClr val="00AEEF"/>
                </a:solidFill>
              </a:rPr>
              <a:t> </a:t>
            </a:r>
            <a:r>
              <a:rPr spc="80" dirty="0">
                <a:solidFill>
                  <a:srgbClr val="00AEEF"/>
                </a:solidFill>
              </a:rPr>
              <a:t>MUST</a:t>
            </a:r>
            <a:r>
              <a:rPr spc="-10" dirty="0">
                <a:solidFill>
                  <a:srgbClr val="00AEEF"/>
                </a:solidFill>
              </a:rPr>
              <a:t> </a:t>
            </a:r>
            <a:r>
              <a:rPr spc="125" dirty="0">
                <a:solidFill>
                  <a:srgbClr val="00AEEF"/>
                </a:solidFill>
              </a:rPr>
              <a:t>ADHERE</a:t>
            </a:r>
            <a:r>
              <a:rPr spc="-10" dirty="0">
                <a:solidFill>
                  <a:srgbClr val="00AEEF"/>
                </a:solidFill>
              </a:rPr>
              <a:t> </a:t>
            </a:r>
            <a:r>
              <a:rPr spc="65" dirty="0">
                <a:solidFill>
                  <a:srgbClr val="00AEEF"/>
                </a:solidFill>
              </a:rPr>
              <a:t>TO</a:t>
            </a:r>
            <a:r>
              <a:rPr spc="-15" dirty="0">
                <a:solidFill>
                  <a:srgbClr val="00AEEF"/>
                </a:solidFill>
              </a:rPr>
              <a:t> </a:t>
            </a:r>
            <a:r>
              <a:rPr spc="175" dirty="0">
                <a:solidFill>
                  <a:srgbClr val="00AEEF"/>
                </a:solidFill>
              </a:rPr>
              <a:t>THESE</a:t>
            </a:r>
            <a:r>
              <a:rPr spc="-10" dirty="0">
                <a:solidFill>
                  <a:srgbClr val="00AEEF"/>
                </a:solidFill>
              </a:rPr>
              <a:t> </a:t>
            </a:r>
            <a:r>
              <a:rPr spc="95" dirty="0">
                <a:solidFill>
                  <a:srgbClr val="00AEEF"/>
                </a:solidFill>
              </a:rPr>
              <a:t>GUIDELINES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399144" y="4056383"/>
            <a:ext cx="3115310" cy="1055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500"/>
              </a:lnSpc>
              <a:spcBef>
                <a:spcPts val="95"/>
              </a:spcBef>
            </a:pPr>
            <a:r>
              <a:rPr sz="1950" spc="50" dirty="0">
                <a:solidFill>
                  <a:srgbClr val="4D545B"/>
                </a:solidFill>
                <a:latin typeface="NettoOT"/>
                <a:cs typeface="NettoOT"/>
              </a:rPr>
              <a:t>Do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not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enter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if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you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are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feeling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unwell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with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any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coronavirus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symptoms.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9144" y="5428917"/>
            <a:ext cx="3114675" cy="1741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500"/>
              </a:lnSpc>
              <a:spcBef>
                <a:spcPts val="95"/>
              </a:spcBef>
            </a:pPr>
            <a:r>
              <a:rPr sz="1950" spc="50" dirty="0">
                <a:solidFill>
                  <a:srgbClr val="4D545B"/>
                </a:solidFill>
                <a:latin typeface="NettoOT"/>
                <a:cs typeface="NettoOT"/>
              </a:rPr>
              <a:t>Do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not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enter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if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you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have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been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in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contact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with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someone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within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the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last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14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days </a:t>
            </a:r>
            <a:r>
              <a:rPr sz="1950" spc="45" dirty="0">
                <a:solidFill>
                  <a:srgbClr val="4D545B"/>
                </a:solidFill>
                <a:latin typeface="NettoOT"/>
                <a:cs typeface="NettoOT"/>
              </a:rPr>
              <a:t>who </a:t>
            </a:r>
            <a:r>
              <a:rPr sz="1950" spc="5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has</a:t>
            </a:r>
            <a:r>
              <a:rPr sz="1950" spc="-8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been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diagnosed</a:t>
            </a:r>
            <a:r>
              <a:rPr sz="1950" spc="-8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with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or</a:t>
            </a:r>
            <a:r>
              <a:rPr sz="1950" spc="-8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is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70" dirty="0">
                <a:solidFill>
                  <a:srgbClr val="4D545B"/>
                </a:solidFill>
                <a:latin typeface="NettoOT"/>
                <a:cs typeface="NettoOT"/>
              </a:rPr>
              <a:t>a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suspected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case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of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COVID19.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99144" y="7487719"/>
            <a:ext cx="3044190" cy="1398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500"/>
              </a:lnSpc>
              <a:spcBef>
                <a:spcPts val="95"/>
              </a:spcBef>
            </a:pP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Avoid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touching surfaces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unnecessarily, e.g. </a:t>
            </a:r>
            <a:r>
              <a:rPr sz="1950" spc="5" dirty="0">
                <a:solidFill>
                  <a:srgbClr val="4D545B"/>
                </a:solidFill>
                <a:latin typeface="NettoOT"/>
                <a:cs typeface="NettoOT"/>
              </a:rPr>
              <a:t>fixtures,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5" dirty="0">
                <a:solidFill>
                  <a:srgbClr val="4D545B"/>
                </a:solidFill>
                <a:latin typeface="NettoOT"/>
                <a:cs typeface="NettoOT"/>
              </a:rPr>
              <a:t>fittings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and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surfaces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unless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it </a:t>
            </a:r>
            <a:r>
              <a:rPr sz="1950" spc="-50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is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absolutely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necessary.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587021" y="4145090"/>
            <a:ext cx="3669029" cy="1055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5500"/>
              </a:lnSpc>
              <a:spcBef>
                <a:spcPts val="95"/>
              </a:spcBef>
            </a:pP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Maintain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social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distancing.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Keep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1.5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metres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away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from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others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wherever </a:t>
            </a:r>
            <a:r>
              <a:rPr sz="1950" spc="-50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possible.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27384" y="4147049"/>
            <a:ext cx="2844165" cy="1054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300"/>
              </a:lnSpc>
              <a:spcBef>
                <a:spcPts val="95"/>
              </a:spcBef>
            </a:pP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Avoid</a:t>
            </a:r>
            <a:r>
              <a:rPr sz="1950" spc="-8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hand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shakes</a:t>
            </a:r>
            <a:r>
              <a:rPr sz="1950" spc="-8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40" dirty="0">
                <a:solidFill>
                  <a:srgbClr val="4D545B"/>
                </a:solidFill>
                <a:latin typeface="NettoOT"/>
                <a:cs typeface="NettoOT"/>
              </a:rPr>
              <a:t>and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use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non-contact greeting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 methods.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27384" y="5518215"/>
            <a:ext cx="3672204" cy="1739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300"/>
              </a:lnSpc>
              <a:spcBef>
                <a:spcPts val="95"/>
              </a:spcBef>
            </a:pP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Practice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good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personal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hygiene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including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washing </a:t>
            </a:r>
            <a:r>
              <a:rPr sz="1950" spc="40" dirty="0">
                <a:solidFill>
                  <a:srgbClr val="4D545B"/>
                </a:solidFill>
                <a:latin typeface="NettoOT"/>
                <a:cs typeface="NettoOT"/>
              </a:rPr>
              <a:t>and </a:t>
            </a:r>
            <a:r>
              <a:rPr sz="1950" spc="5" dirty="0">
                <a:solidFill>
                  <a:srgbClr val="4D545B"/>
                </a:solidFill>
                <a:latin typeface="NettoOT"/>
                <a:cs typeface="NettoOT"/>
              </a:rPr>
              <a:t>sanitising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hands,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using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disposable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gloves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40" dirty="0">
                <a:solidFill>
                  <a:srgbClr val="4D545B"/>
                </a:solidFill>
                <a:latin typeface="NettoOT"/>
                <a:cs typeface="NettoOT"/>
              </a:rPr>
              <a:t>and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5" dirty="0">
                <a:solidFill>
                  <a:srgbClr val="4D545B"/>
                </a:solidFill>
                <a:latin typeface="NettoOT"/>
                <a:cs typeface="NettoOT"/>
              </a:rPr>
              <a:t>tissues,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avoid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touching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your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face, </a:t>
            </a: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nose,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eyes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40" dirty="0">
                <a:solidFill>
                  <a:srgbClr val="4D545B"/>
                </a:solidFill>
                <a:latin typeface="NettoOT"/>
                <a:cs typeface="NettoOT"/>
              </a:rPr>
              <a:t>and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mouth.</a:t>
            </a:r>
            <a:endParaRPr sz="1950" dirty="0">
              <a:latin typeface="NettoOT"/>
              <a:cs typeface="NettoO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927384" y="7574964"/>
            <a:ext cx="3480435" cy="711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300"/>
              </a:lnSpc>
              <a:spcBef>
                <a:spcPts val="95"/>
              </a:spcBef>
            </a:pP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Face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masks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are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to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45" dirty="0">
                <a:solidFill>
                  <a:srgbClr val="4D545B"/>
                </a:solidFill>
                <a:latin typeface="NettoOT"/>
                <a:cs typeface="NettoOT"/>
              </a:rPr>
              <a:t>be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worn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in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line </a:t>
            </a:r>
            <a:r>
              <a:rPr sz="1950" spc="-50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with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government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requirements.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587021" y="7346384"/>
            <a:ext cx="2950210" cy="324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Maximum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number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of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people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587021" y="7645301"/>
            <a:ext cx="3053080" cy="711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95"/>
              </a:spcBef>
            </a:pPr>
            <a:r>
              <a:rPr sz="1950" spc="15" dirty="0">
                <a:solidFill>
                  <a:srgbClr val="4D545B"/>
                </a:solidFill>
                <a:latin typeface="NettoOT"/>
                <a:cs typeface="NettoOT"/>
              </a:rPr>
              <a:t>permitted</a:t>
            </a:r>
            <a:r>
              <a:rPr sz="1950" spc="-8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50" dirty="0">
                <a:solidFill>
                  <a:srgbClr val="4D545B"/>
                </a:solidFill>
                <a:latin typeface="NettoOT"/>
                <a:cs typeface="NettoOT"/>
              </a:rPr>
              <a:t>on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site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is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10" dirty="0">
                <a:solidFill>
                  <a:srgbClr val="4D545B"/>
                </a:solidFill>
                <a:latin typeface="NettoOT"/>
                <a:cs typeface="NettoOT"/>
              </a:rPr>
              <a:t>limited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to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55" dirty="0">
                <a:solidFill>
                  <a:srgbClr val="4D545B"/>
                </a:solidFill>
                <a:latin typeface="NettoOT"/>
                <a:cs typeface="NettoOT"/>
              </a:rPr>
              <a:t>1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person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per</a:t>
            </a:r>
            <a:r>
              <a:rPr sz="1950" spc="-7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75" dirty="0">
                <a:solidFill>
                  <a:srgbClr val="4D545B"/>
                </a:solidFill>
                <a:latin typeface="NettoOT"/>
                <a:cs typeface="NettoOT"/>
              </a:rPr>
              <a:t>2</a:t>
            </a:r>
            <a:r>
              <a:rPr sz="1950" spc="-7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sqm.</a:t>
            </a:r>
            <a:endParaRPr sz="1950">
              <a:latin typeface="NettoOT"/>
              <a:cs typeface="NettoO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2179071" y="7373759"/>
            <a:ext cx="940435" cy="940435"/>
          </a:xfrm>
          <a:custGeom>
            <a:avLst/>
            <a:gdLst/>
            <a:ahLst/>
            <a:cxnLst/>
            <a:rect l="l" t="t" r="r" b="b"/>
            <a:pathLst>
              <a:path w="940434" h="940434">
                <a:moveTo>
                  <a:pt x="118506" y="237013"/>
                </a:moveTo>
                <a:lnTo>
                  <a:pt x="0" y="118506"/>
                </a:lnTo>
                <a:lnTo>
                  <a:pt x="118506" y="0"/>
                </a:lnTo>
                <a:lnTo>
                  <a:pt x="140249" y="21743"/>
                </a:lnTo>
                <a:lnTo>
                  <a:pt x="43486" y="118506"/>
                </a:lnTo>
                <a:lnTo>
                  <a:pt x="140249" y="215270"/>
                </a:lnTo>
                <a:lnTo>
                  <a:pt x="118506" y="237013"/>
                </a:lnTo>
                <a:close/>
              </a:path>
              <a:path w="940434" h="940434">
                <a:moveTo>
                  <a:pt x="100664" y="133883"/>
                </a:moveTo>
                <a:lnTo>
                  <a:pt x="96586" y="133883"/>
                </a:lnTo>
                <a:lnTo>
                  <a:pt x="94624" y="133493"/>
                </a:lnTo>
                <a:lnTo>
                  <a:pt x="83249" y="120545"/>
                </a:lnTo>
                <a:lnTo>
                  <a:pt x="83249" y="116467"/>
                </a:lnTo>
                <a:lnTo>
                  <a:pt x="96586" y="103130"/>
                </a:lnTo>
                <a:lnTo>
                  <a:pt x="100664" y="103130"/>
                </a:lnTo>
                <a:lnTo>
                  <a:pt x="114001" y="116467"/>
                </a:lnTo>
                <a:lnTo>
                  <a:pt x="114001" y="120545"/>
                </a:lnTo>
                <a:lnTo>
                  <a:pt x="100664" y="133883"/>
                </a:lnTo>
                <a:close/>
              </a:path>
              <a:path w="940434" h="940434">
                <a:moveTo>
                  <a:pt x="509284" y="237013"/>
                </a:moveTo>
                <a:lnTo>
                  <a:pt x="487541" y="215270"/>
                </a:lnTo>
                <a:lnTo>
                  <a:pt x="584304" y="118506"/>
                </a:lnTo>
                <a:lnTo>
                  <a:pt x="487541" y="21743"/>
                </a:lnTo>
                <a:lnTo>
                  <a:pt x="509284" y="0"/>
                </a:lnTo>
                <a:lnTo>
                  <a:pt x="627791" y="118506"/>
                </a:lnTo>
                <a:lnTo>
                  <a:pt x="509284" y="237013"/>
                </a:lnTo>
                <a:close/>
              </a:path>
              <a:path w="940434" h="940434">
                <a:moveTo>
                  <a:pt x="531204" y="133883"/>
                </a:moveTo>
                <a:lnTo>
                  <a:pt x="527126" y="133883"/>
                </a:lnTo>
                <a:lnTo>
                  <a:pt x="525165" y="133493"/>
                </a:lnTo>
                <a:lnTo>
                  <a:pt x="513789" y="120545"/>
                </a:lnTo>
                <a:lnTo>
                  <a:pt x="513789" y="116467"/>
                </a:lnTo>
                <a:lnTo>
                  <a:pt x="527126" y="103130"/>
                </a:lnTo>
                <a:lnTo>
                  <a:pt x="531204" y="103130"/>
                </a:lnTo>
                <a:lnTo>
                  <a:pt x="544542" y="116467"/>
                </a:lnTo>
                <a:lnTo>
                  <a:pt x="544542" y="120545"/>
                </a:lnTo>
                <a:lnTo>
                  <a:pt x="531204" y="133883"/>
                </a:lnTo>
                <a:close/>
              </a:path>
              <a:path w="940434" h="940434">
                <a:moveTo>
                  <a:pt x="162170" y="133883"/>
                </a:moveTo>
                <a:lnTo>
                  <a:pt x="158092" y="133883"/>
                </a:lnTo>
                <a:lnTo>
                  <a:pt x="156130" y="133493"/>
                </a:lnTo>
                <a:lnTo>
                  <a:pt x="144754" y="120545"/>
                </a:lnTo>
                <a:lnTo>
                  <a:pt x="144754" y="116467"/>
                </a:lnTo>
                <a:lnTo>
                  <a:pt x="158092" y="103130"/>
                </a:lnTo>
                <a:lnTo>
                  <a:pt x="162170" y="103130"/>
                </a:lnTo>
                <a:lnTo>
                  <a:pt x="175507" y="116467"/>
                </a:lnTo>
                <a:lnTo>
                  <a:pt x="175507" y="120545"/>
                </a:lnTo>
                <a:lnTo>
                  <a:pt x="162170" y="133883"/>
                </a:lnTo>
                <a:close/>
              </a:path>
              <a:path w="940434" h="940434">
                <a:moveTo>
                  <a:pt x="223676" y="133883"/>
                </a:moveTo>
                <a:lnTo>
                  <a:pt x="219597" y="133883"/>
                </a:lnTo>
                <a:lnTo>
                  <a:pt x="217636" y="133493"/>
                </a:lnTo>
                <a:lnTo>
                  <a:pt x="206260" y="120545"/>
                </a:lnTo>
                <a:lnTo>
                  <a:pt x="206260" y="116467"/>
                </a:lnTo>
                <a:lnTo>
                  <a:pt x="219597" y="103130"/>
                </a:lnTo>
                <a:lnTo>
                  <a:pt x="223676" y="103130"/>
                </a:lnTo>
                <a:lnTo>
                  <a:pt x="237013" y="116467"/>
                </a:lnTo>
                <a:lnTo>
                  <a:pt x="237013" y="120545"/>
                </a:lnTo>
                <a:lnTo>
                  <a:pt x="223676" y="133883"/>
                </a:lnTo>
                <a:close/>
              </a:path>
              <a:path w="940434" h="940434">
                <a:moveTo>
                  <a:pt x="285181" y="133883"/>
                </a:moveTo>
                <a:lnTo>
                  <a:pt x="281103" y="133883"/>
                </a:lnTo>
                <a:lnTo>
                  <a:pt x="279142" y="133493"/>
                </a:lnTo>
                <a:lnTo>
                  <a:pt x="267766" y="120545"/>
                </a:lnTo>
                <a:lnTo>
                  <a:pt x="267766" y="116467"/>
                </a:lnTo>
                <a:lnTo>
                  <a:pt x="281103" y="103130"/>
                </a:lnTo>
                <a:lnTo>
                  <a:pt x="285181" y="103130"/>
                </a:lnTo>
                <a:lnTo>
                  <a:pt x="298519" y="116467"/>
                </a:lnTo>
                <a:lnTo>
                  <a:pt x="298519" y="120545"/>
                </a:lnTo>
                <a:lnTo>
                  <a:pt x="285181" y="133883"/>
                </a:lnTo>
                <a:close/>
              </a:path>
              <a:path w="940434" h="940434">
                <a:moveTo>
                  <a:pt x="346687" y="133883"/>
                </a:moveTo>
                <a:lnTo>
                  <a:pt x="342609" y="133883"/>
                </a:lnTo>
                <a:lnTo>
                  <a:pt x="340648" y="133493"/>
                </a:lnTo>
                <a:lnTo>
                  <a:pt x="329272" y="120545"/>
                </a:lnTo>
                <a:lnTo>
                  <a:pt x="329272" y="116467"/>
                </a:lnTo>
                <a:lnTo>
                  <a:pt x="342609" y="103130"/>
                </a:lnTo>
                <a:lnTo>
                  <a:pt x="346687" y="103130"/>
                </a:lnTo>
                <a:lnTo>
                  <a:pt x="360024" y="116467"/>
                </a:lnTo>
                <a:lnTo>
                  <a:pt x="360024" y="120545"/>
                </a:lnTo>
                <a:lnTo>
                  <a:pt x="346687" y="133883"/>
                </a:lnTo>
                <a:close/>
              </a:path>
              <a:path w="940434" h="940434">
                <a:moveTo>
                  <a:pt x="408193" y="133883"/>
                </a:moveTo>
                <a:lnTo>
                  <a:pt x="404115" y="133883"/>
                </a:lnTo>
                <a:lnTo>
                  <a:pt x="402153" y="133493"/>
                </a:lnTo>
                <a:lnTo>
                  <a:pt x="390777" y="120545"/>
                </a:lnTo>
                <a:lnTo>
                  <a:pt x="390777" y="116467"/>
                </a:lnTo>
                <a:lnTo>
                  <a:pt x="404115" y="103130"/>
                </a:lnTo>
                <a:lnTo>
                  <a:pt x="408193" y="103130"/>
                </a:lnTo>
                <a:lnTo>
                  <a:pt x="421530" y="116467"/>
                </a:lnTo>
                <a:lnTo>
                  <a:pt x="421530" y="120545"/>
                </a:lnTo>
                <a:lnTo>
                  <a:pt x="408193" y="133883"/>
                </a:lnTo>
                <a:close/>
              </a:path>
              <a:path w="940434" h="940434">
                <a:moveTo>
                  <a:pt x="469699" y="133883"/>
                </a:moveTo>
                <a:lnTo>
                  <a:pt x="465621" y="133883"/>
                </a:lnTo>
                <a:lnTo>
                  <a:pt x="463659" y="133493"/>
                </a:lnTo>
                <a:lnTo>
                  <a:pt x="452283" y="120545"/>
                </a:lnTo>
                <a:lnTo>
                  <a:pt x="452283" y="116467"/>
                </a:lnTo>
                <a:lnTo>
                  <a:pt x="465621" y="103130"/>
                </a:lnTo>
                <a:lnTo>
                  <a:pt x="469699" y="103130"/>
                </a:lnTo>
                <a:lnTo>
                  <a:pt x="483036" y="116467"/>
                </a:lnTo>
                <a:lnTo>
                  <a:pt x="483036" y="120545"/>
                </a:lnTo>
                <a:lnTo>
                  <a:pt x="469699" y="133883"/>
                </a:lnTo>
                <a:close/>
              </a:path>
              <a:path w="940434" h="940434">
                <a:moveTo>
                  <a:pt x="724554" y="452283"/>
                </a:moveTo>
                <a:lnTo>
                  <a:pt x="702811" y="430540"/>
                </a:lnTo>
                <a:lnTo>
                  <a:pt x="821318" y="312033"/>
                </a:lnTo>
                <a:lnTo>
                  <a:pt x="864804" y="355520"/>
                </a:lnTo>
                <a:lnTo>
                  <a:pt x="821318" y="355520"/>
                </a:lnTo>
                <a:lnTo>
                  <a:pt x="724554" y="452283"/>
                </a:lnTo>
                <a:close/>
              </a:path>
              <a:path w="940434" h="940434">
                <a:moveTo>
                  <a:pt x="918081" y="452283"/>
                </a:moveTo>
                <a:lnTo>
                  <a:pt x="821318" y="355520"/>
                </a:lnTo>
                <a:lnTo>
                  <a:pt x="864804" y="355520"/>
                </a:lnTo>
                <a:lnTo>
                  <a:pt x="939825" y="430540"/>
                </a:lnTo>
                <a:lnTo>
                  <a:pt x="918081" y="452283"/>
                </a:lnTo>
                <a:close/>
              </a:path>
              <a:path w="940434" h="940434">
                <a:moveTo>
                  <a:pt x="823357" y="426035"/>
                </a:moveTo>
                <a:lnTo>
                  <a:pt x="819279" y="426035"/>
                </a:lnTo>
                <a:lnTo>
                  <a:pt x="817317" y="425645"/>
                </a:lnTo>
                <a:lnTo>
                  <a:pt x="805941" y="412698"/>
                </a:lnTo>
                <a:lnTo>
                  <a:pt x="805941" y="408620"/>
                </a:lnTo>
                <a:lnTo>
                  <a:pt x="819279" y="395282"/>
                </a:lnTo>
                <a:lnTo>
                  <a:pt x="823357" y="395282"/>
                </a:lnTo>
                <a:lnTo>
                  <a:pt x="836694" y="408620"/>
                </a:lnTo>
                <a:lnTo>
                  <a:pt x="836694" y="412698"/>
                </a:lnTo>
                <a:lnTo>
                  <a:pt x="823357" y="426035"/>
                </a:lnTo>
                <a:close/>
              </a:path>
              <a:path w="940434" h="940434">
                <a:moveTo>
                  <a:pt x="544542" y="933458"/>
                </a:moveTo>
                <a:lnTo>
                  <a:pt x="83249" y="933458"/>
                </a:lnTo>
                <a:lnTo>
                  <a:pt x="53400" y="927390"/>
                </a:lnTo>
                <a:lnTo>
                  <a:pt x="28953" y="910871"/>
                </a:lnTo>
                <a:lnTo>
                  <a:pt x="12434" y="886424"/>
                </a:lnTo>
                <a:lnTo>
                  <a:pt x="6366" y="856576"/>
                </a:lnTo>
                <a:lnTo>
                  <a:pt x="6366" y="395282"/>
                </a:lnTo>
                <a:lnTo>
                  <a:pt x="12434" y="365433"/>
                </a:lnTo>
                <a:lnTo>
                  <a:pt x="28953" y="340987"/>
                </a:lnTo>
                <a:lnTo>
                  <a:pt x="53400" y="324468"/>
                </a:lnTo>
                <a:lnTo>
                  <a:pt x="83249" y="318400"/>
                </a:lnTo>
                <a:lnTo>
                  <a:pt x="544542" y="318400"/>
                </a:lnTo>
                <a:lnTo>
                  <a:pt x="574391" y="324468"/>
                </a:lnTo>
                <a:lnTo>
                  <a:pt x="598837" y="340987"/>
                </a:lnTo>
                <a:lnTo>
                  <a:pt x="604355" y="349153"/>
                </a:lnTo>
                <a:lnTo>
                  <a:pt x="83249" y="349153"/>
                </a:lnTo>
                <a:lnTo>
                  <a:pt x="65217" y="352753"/>
                </a:lnTo>
                <a:lnTo>
                  <a:pt x="50563" y="362597"/>
                </a:lnTo>
                <a:lnTo>
                  <a:pt x="40719" y="377251"/>
                </a:lnTo>
                <a:lnTo>
                  <a:pt x="37119" y="395282"/>
                </a:lnTo>
                <a:lnTo>
                  <a:pt x="37119" y="856576"/>
                </a:lnTo>
                <a:lnTo>
                  <a:pt x="40719" y="874607"/>
                </a:lnTo>
                <a:lnTo>
                  <a:pt x="50563" y="889261"/>
                </a:lnTo>
                <a:lnTo>
                  <a:pt x="65217" y="899105"/>
                </a:lnTo>
                <a:lnTo>
                  <a:pt x="83249" y="902705"/>
                </a:lnTo>
                <a:lnTo>
                  <a:pt x="604355" y="902705"/>
                </a:lnTo>
                <a:lnTo>
                  <a:pt x="598837" y="910871"/>
                </a:lnTo>
                <a:lnTo>
                  <a:pt x="574391" y="927390"/>
                </a:lnTo>
                <a:lnTo>
                  <a:pt x="544542" y="933458"/>
                </a:lnTo>
                <a:close/>
              </a:path>
              <a:path w="940434" h="940434">
                <a:moveTo>
                  <a:pt x="604355" y="902705"/>
                </a:moveTo>
                <a:lnTo>
                  <a:pt x="544542" y="902705"/>
                </a:lnTo>
                <a:lnTo>
                  <a:pt x="562573" y="899105"/>
                </a:lnTo>
                <a:lnTo>
                  <a:pt x="577227" y="889261"/>
                </a:lnTo>
                <a:lnTo>
                  <a:pt x="587071" y="874607"/>
                </a:lnTo>
                <a:lnTo>
                  <a:pt x="590671" y="856576"/>
                </a:lnTo>
                <a:lnTo>
                  <a:pt x="590671" y="395282"/>
                </a:lnTo>
                <a:lnTo>
                  <a:pt x="587071" y="377251"/>
                </a:lnTo>
                <a:lnTo>
                  <a:pt x="577227" y="362597"/>
                </a:lnTo>
                <a:lnTo>
                  <a:pt x="562573" y="352753"/>
                </a:lnTo>
                <a:lnTo>
                  <a:pt x="544542" y="349153"/>
                </a:lnTo>
                <a:lnTo>
                  <a:pt x="604355" y="349153"/>
                </a:lnTo>
                <a:lnTo>
                  <a:pt x="615357" y="365433"/>
                </a:lnTo>
                <a:lnTo>
                  <a:pt x="621424" y="395282"/>
                </a:lnTo>
                <a:lnTo>
                  <a:pt x="621424" y="856576"/>
                </a:lnTo>
                <a:lnTo>
                  <a:pt x="615357" y="886424"/>
                </a:lnTo>
                <a:lnTo>
                  <a:pt x="604355" y="902705"/>
                </a:lnTo>
                <a:close/>
              </a:path>
              <a:path w="940434" h="940434">
                <a:moveTo>
                  <a:pt x="823357" y="487541"/>
                </a:moveTo>
                <a:lnTo>
                  <a:pt x="819279" y="487541"/>
                </a:lnTo>
                <a:lnTo>
                  <a:pt x="817317" y="487151"/>
                </a:lnTo>
                <a:lnTo>
                  <a:pt x="805941" y="474203"/>
                </a:lnTo>
                <a:lnTo>
                  <a:pt x="805941" y="470125"/>
                </a:lnTo>
                <a:lnTo>
                  <a:pt x="819279" y="456788"/>
                </a:lnTo>
                <a:lnTo>
                  <a:pt x="823357" y="456788"/>
                </a:lnTo>
                <a:lnTo>
                  <a:pt x="836694" y="470125"/>
                </a:lnTo>
                <a:lnTo>
                  <a:pt x="836694" y="474203"/>
                </a:lnTo>
                <a:lnTo>
                  <a:pt x="823357" y="487541"/>
                </a:lnTo>
                <a:close/>
              </a:path>
              <a:path w="940434" h="940434">
                <a:moveTo>
                  <a:pt x="823357" y="549047"/>
                </a:moveTo>
                <a:lnTo>
                  <a:pt x="819279" y="549047"/>
                </a:lnTo>
                <a:lnTo>
                  <a:pt x="817317" y="548656"/>
                </a:lnTo>
                <a:lnTo>
                  <a:pt x="805941" y="535709"/>
                </a:lnTo>
                <a:lnTo>
                  <a:pt x="805941" y="531631"/>
                </a:lnTo>
                <a:lnTo>
                  <a:pt x="819279" y="518294"/>
                </a:lnTo>
                <a:lnTo>
                  <a:pt x="823357" y="518294"/>
                </a:lnTo>
                <a:lnTo>
                  <a:pt x="836694" y="531631"/>
                </a:lnTo>
                <a:lnTo>
                  <a:pt x="836694" y="535709"/>
                </a:lnTo>
                <a:lnTo>
                  <a:pt x="823357" y="549047"/>
                </a:lnTo>
                <a:close/>
              </a:path>
              <a:path w="940434" h="940434">
                <a:moveTo>
                  <a:pt x="823357" y="610552"/>
                </a:moveTo>
                <a:lnTo>
                  <a:pt x="819279" y="610552"/>
                </a:lnTo>
                <a:lnTo>
                  <a:pt x="817317" y="610162"/>
                </a:lnTo>
                <a:lnTo>
                  <a:pt x="805941" y="597215"/>
                </a:lnTo>
                <a:lnTo>
                  <a:pt x="805941" y="593137"/>
                </a:lnTo>
                <a:lnTo>
                  <a:pt x="819279" y="579800"/>
                </a:lnTo>
                <a:lnTo>
                  <a:pt x="823357" y="579800"/>
                </a:lnTo>
                <a:lnTo>
                  <a:pt x="836694" y="593137"/>
                </a:lnTo>
                <a:lnTo>
                  <a:pt x="836694" y="597215"/>
                </a:lnTo>
                <a:lnTo>
                  <a:pt x="823357" y="610552"/>
                </a:lnTo>
                <a:close/>
              </a:path>
              <a:path w="940434" h="940434">
                <a:moveTo>
                  <a:pt x="823357" y="672058"/>
                </a:moveTo>
                <a:lnTo>
                  <a:pt x="819279" y="672058"/>
                </a:lnTo>
                <a:lnTo>
                  <a:pt x="817317" y="671668"/>
                </a:lnTo>
                <a:lnTo>
                  <a:pt x="805941" y="658721"/>
                </a:lnTo>
                <a:lnTo>
                  <a:pt x="805941" y="654643"/>
                </a:lnTo>
                <a:lnTo>
                  <a:pt x="819279" y="641305"/>
                </a:lnTo>
                <a:lnTo>
                  <a:pt x="823357" y="641305"/>
                </a:lnTo>
                <a:lnTo>
                  <a:pt x="836694" y="654643"/>
                </a:lnTo>
                <a:lnTo>
                  <a:pt x="836694" y="658721"/>
                </a:lnTo>
                <a:lnTo>
                  <a:pt x="823357" y="672058"/>
                </a:lnTo>
                <a:close/>
              </a:path>
              <a:path w="940434" h="940434">
                <a:moveTo>
                  <a:pt x="823357" y="733564"/>
                </a:moveTo>
                <a:lnTo>
                  <a:pt x="819279" y="733564"/>
                </a:lnTo>
                <a:lnTo>
                  <a:pt x="817317" y="733174"/>
                </a:lnTo>
                <a:lnTo>
                  <a:pt x="805941" y="720227"/>
                </a:lnTo>
                <a:lnTo>
                  <a:pt x="805941" y="716148"/>
                </a:lnTo>
                <a:lnTo>
                  <a:pt x="819279" y="702811"/>
                </a:lnTo>
                <a:lnTo>
                  <a:pt x="823357" y="702811"/>
                </a:lnTo>
                <a:lnTo>
                  <a:pt x="836694" y="716148"/>
                </a:lnTo>
                <a:lnTo>
                  <a:pt x="836694" y="720227"/>
                </a:lnTo>
                <a:lnTo>
                  <a:pt x="823357" y="733564"/>
                </a:lnTo>
                <a:close/>
              </a:path>
              <a:path w="940434" h="940434">
                <a:moveTo>
                  <a:pt x="823357" y="795070"/>
                </a:moveTo>
                <a:lnTo>
                  <a:pt x="819279" y="795070"/>
                </a:lnTo>
                <a:lnTo>
                  <a:pt x="817317" y="794680"/>
                </a:lnTo>
                <a:lnTo>
                  <a:pt x="805941" y="781732"/>
                </a:lnTo>
                <a:lnTo>
                  <a:pt x="805941" y="777654"/>
                </a:lnTo>
                <a:lnTo>
                  <a:pt x="819279" y="764317"/>
                </a:lnTo>
                <a:lnTo>
                  <a:pt x="823357" y="764317"/>
                </a:lnTo>
                <a:lnTo>
                  <a:pt x="836694" y="777654"/>
                </a:lnTo>
                <a:lnTo>
                  <a:pt x="836694" y="781732"/>
                </a:lnTo>
                <a:lnTo>
                  <a:pt x="823357" y="795070"/>
                </a:lnTo>
                <a:close/>
              </a:path>
              <a:path w="940434" h="940434">
                <a:moveTo>
                  <a:pt x="821318" y="939825"/>
                </a:moveTo>
                <a:lnTo>
                  <a:pt x="702811" y="821318"/>
                </a:lnTo>
                <a:lnTo>
                  <a:pt x="724554" y="799575"/>
                </a:lnTo>
                <a:lnTo>
                  <a:pt x="821318" y="896338"/>
                </a:lnTo>
                <a:lnTo>
                  <a:pt x="864804" y="896338"/>
                </a:lnTo>
                <a:lnTo>
                  <a:pt x="821318" y="939825"/>
                </a:lnTo>
                <a:close/>
              </a:path>
              <a:path w="940434" h="940434">
                <a:moveTo>
                  <a:pt x="864804" y="896338"/>
                </a:moveTo>
                <a:lnTo>
                  <a:pt x="821318" y="896338"/>
                </a:lnTo>
                <a:lnTo>
                  <a:pt x="918081" y="799575"/>
                </a:lnTo>
                <a:lnTo>
                  <a:pt x="939825" y="821318"/>
                </a:lnTo>
                <a:lnTo>
                  <a:pt x="864804" y="896338"/>
                </a:lnTo>
                <a:close/>
              </a:path>
              <a:path w="940434" h="940434">
                <a:moveTo>
                  <a:pt x="823357" y="856575"/>
                </a:moveTo>
                <a:lnTo>
                  <a:pt x="819279" y="856575"/>
                </a:lnTo>
                <a:lnTo>
                  <a:pt x="817317" y="856185"/>
                </a:lnTo>
                <a:lnTo>
                  <a:pt x="805941" y="843238"/>
                </a:lnTo>
                <a:lnTo>
                  <a:pt x="805941" y="839160"/>
                </a:lnTo>
                <a:lnTo>
                  <a:pt x="819279" y="825823"/>
                </a:lnTo>
                <a:lnTo>
                  <a:pt x="823357" y="825823"/>
                </a:lnTo>
                <a:lnTo>
                  <a:pt x="836694" y="839160"/>
                </a:lnTo>
                <a:lnTo>
                  <a:pt x="836694" y="843238"/>
                </a:lnTo>
                <a:lnTo>
                  <a:pt x="823357" y="856575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2230324" y="7856050"/>
            <a:ext cx="51371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50" dirty="0">
                <a:solidFill>
                  <a:srgbClr val="00AEEF"/>
                </a:solidFill>
                <a:latin typeface="NettoOT"/>
                <a:cs typeface="NettoOT"/>
              </a:rPr>
              <a:t>2</a:t>
            </a:r>
            <a:r>
              <a:rPr sz="1500" spc="-55" dirty="0">
                <a:solidFill>
                  <a:srgbClr val="00AEEF"/>
                </a:solidFill>
                <a:latin typeface="NettoOT"/>
                <a:cs typeface="NettoOT"/>
              </a:rPr>
              <a:t> </a:t>
            </a:r>
            <a:r>
              <a:rPr sz="1500" spc="5" dirty="0">
                <a:solidFill>
                  <a:srgbClr val="00AEEF"/>
                </a:solidFill>
                <a:latin typeface="NettoOT"/>
                <a:cs typeface="NettoOT"/>
              </a:rPr>
              <a:t>sq</a:t>
            </a:r>
            <a:r>
              <a:rPr sz="1500" spc="80" dirty="0">
                <a:solidFill>
                  <a:srgbClr val="00AEEF"/>
                </a:solidFill>
                <a:latin typeface="NettoOT"/>
                <a:cs typeface="NettoOT"/>
              </a:rPr>
              <a:t>m</a:t>
            </a:r>
            <a:endParaRPr sz="1500">
              <a:latin typeface="NettoOT"/>
              <a:cs typeface="NettoOT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587021" y="5729774"/>
            <a:ext cx="3457575" cy="99695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950" spc="75" dirty="0">
                <a:solidFill>
                  <a:srgbClr val="4D545B"/>
                </a:solidFill>
                <a:latin typeface="NettoOT"/>
                <a:cs typeface="NettoOT"/>
              </a:rPr>
              <a:t>You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50" dirty="0">
                <a:solidFill>
                  <a:srgbClr val="4D545B"/>
                </a:solidFill>
                <a:latin typeface="NettoOT"/>
                <a:cs typeface="NettoOT"/>
              </a:rPr>
              <a:t>will</a:t>
            </a:r>
            <a:r>
              <a:rPr sz="1950" spc="2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75" dirty="0">
                <a:solidFill>
                  <a:srgbClr val="4D545B"/>
                </a:solidFill>
                <a:latin typeface="NettoOT"/>
                <a:cs typeface="NettoOT"/>
              </a:rPr>
              <a:t>be</a:t>
            </a:r>
            <a:r>
              <a:rPr sz="1950" spc="2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60" dirty="0">
                <a:solidFill>
                  <a:srgbClr val="4D545B"/>
                </a:solidFill>
                <a:latin typeface="NettoOT"/>
                <a:cs typeface="NettoOT"/>
              </a:rPr>
              <a:t>required</a:t>
            </a:r>
            <a:endParaRPr sz="1950">
              <a:latin typeface="NettoOT"/>
              <a:cs typeface="NettoOT"/>
            </a:endParaRPr>
          </a:p>
          <a:p>
            <a:pPr marL="12700" marR="5080">
              <a:lnSpc>
                <a:spcPct val="109000"/>
              </a:lnSpc>
            </a:pPr>
            <a:r>
              <a:rPr sz="1950" spc="60" dirty="0">
                <a:solidFill>
                  <a:srgbClr val="4D545B"/>
                </a:solidFill>
                <a:latin typeface="NettoOT"/>
                <a:cs typeface="NettoOT"/>
              </a:rPr>
              <a:t>to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65" dirty="0">
                <a:solidFill>
                  <a:srgbClr val="4D545B"/>
                </a:solidFill>
                <a:latin typeface="NettoOT"/>
                <a:cs typeface="NettoOT"/>
              </a:rPr>
              <a:t>scan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65" dirty="0">
                <a:solidFill>
                  <a:srgbClr val="4D545B"/>
                </a:solidFill>
                <a:latin typeface="NettoOT"/>
                <a:cs typeface="NettoOT"/>
              </a:rPr>
              <a:t>the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85" dirty="0">
                <a:solidFill>
                  <a:srgbClr val="4D545B"/>
                </a:solidFill>
                <a:latin typeface="NettoOT"/>
                <a:cs typeface="NettoOT"/>
              </a:rPr>
              <a:t>QR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70" dirty="0">
                <a:solidFill>
                  <a:srgbClr val="4D545B"/>
                </a:solidFill>
                <a:latin typeface="NettoOT"/>
                <a:cs typeface="NettoOT"/>
              </a:rPr>
              <a:t>code</a:t>
            </a:r>
            <a:r>
              <a:rPr sz="1950" spc="3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55" dirty="0">
                <a:solidFill>
                  <a:srgbClr val="4D545B"/>
                </a:solidFill>
                <a:latin typeface="NettoOT"/>
                <a:cs typeface="NettoOT"/>
              </a:rPr>
              <a:t>for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60" dirty="0">
                <a:solidFill>
                  <a:srgbClr val="4D545B"/>
                </a:solidFill>
                <a:latin typeface="NettoOT"/>
                <a:cs typeface="NettoOT"/>
              </a:rPr>
              <a:t>contact </a:t>
            </a:r>
            <a:r>
              <a:rPr sz="1950" spc="-495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60" dirty="0">
                <a:solidFill>
                  <a:srgbClr val="4D545B"/>
                </a:solidFill>
                <a:latin typeface="NettoOT"/>
                <a:cs typeface="NettoOT"/>
              </a:rPr>
              <a:t>tracing</a:t>
            </a:r>
            <a:r>
              <a:rPr sz="1950" spc="30" dirty="0">
                <a:solidFill>
                  <a:srgbClr val="4D545B"/>
                </a:solidFill>
                <a:latin typeface="NettoOT"/>
                <a:cs typeface="NettoOT"/>
              </a:rPr>
              <a:t> </a:t>
            </a:r>
            <a:r>
              <a:rPr sz="1950" spc="65" dirty="0">
                <a:solidFill>
                  <a:srgbClr val="4D545B"/>
                </a:solidFill>
                <a:latin typeface="NettoOT"/>
                <a:cs typeface="NettoOT"/>
              </a:rPr>
              <a:t>purposes.</a:t>
            </a:r>
            <a:endParaRPr sz="1950">
              <a:latin typeface="NettoOT"/>
              <a:cs typeface="NettoOT"/>
            </a:endParaRPr>
          </a:p>
        </p:txBody>
      </p:sp>
      <p:pic>
        <p:nvPicPr>
          <p:cNvPr id="32" name="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407159" y="7641072"/>
            <a:ext cx="1248928" cy="588157"/>
          </a:xfrm>
          <a:prstGeom prst="rect">
            <a:avLst/>
          </a:prstGeom>
        </p:spPr>
      </p:pic>
      <p:pic>
        <p:nvPicPr>
          <p:cNvPr id="34" name="Picture 33" descr="Logo, company name&#10;&#10;Description automatically generated">
            <a:extLst>
              <a:ext uri="{FF2B5EF4-FFF2-40B4-BE49-F238E27FC236}">
                <a16:creationId xmlns:a16="http://schemas.microsoft.com/office/drawing/2014/main" id="{D6FBBF21-9B27-4172-9ECC-3584590FB341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9" t="13526" r="6452" b="11580"/>
          <a:stretch/>
        </p:blipFill>
        <p:spPr bwMode="auto">
          <a:xfrm>
            <a:off x="12061960" y="8847597"/>
            <a:ext cx="1457098" cy="10553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5A165E3-C18B-469F-A337-EF1FA72085DA}"/>
              </a:ext>
            </a:extLst>
          </p:cNvPr>
          <p:cNvSpPr/>
          <p:nvPr/>
        </p:nvSpPr>
        <p:spPr>
          <a:xfrm>
            <a:off x="13745135" y="9041193"/>
            <a:ext cx="1676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>
                <a:effectLst/>
                <a:latin typeface="Calibri" panose="020F0502020204030204" pitchFamily="34" charset="0"/>
                <a:ea typeface="NettoOT" panose="020B0504020101010102" pitchFamily="34" charset="0"/>
                <a:cs typeface="NettoOT" panose="020B0504020101010102" pitchFamily="34" charset="0"/>
              </a:rPr>
              <a:t>               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NettoOT" panose="020B0504020101010102" pitchFamily="34" charset="0"/>
                <a:cs typeface="NettoOT" panose="020B0504020101010102" pitchFamily="34" charset="0"/>
              </a:rPr>
              <a:t>[Your logo here]</a:t>
            </a:r>
            <a:endParaRPr lang="en-A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218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NettoOT</vt:lpstr>
      <vt:lpstr>Office Theme</vt:lpstr>
      <vt:lpstr>ATTENTION! ALL INDIVIDUALS ENTERING A PROPERTY FOR  INSPECTION MUST ADHERE TO THESE GUIDELINES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Template Conditions of Entry</dc:title>
  <dc:creator>REIV Marketing</dc:creator>
  <cp:keywords>DAEDJcD6QcE,BACRI1gRHUs</cp:keywords>
  <cp:lastModifiedBy>Ankita Batra</cp:lastModifiedBy>
  <cp:revision>1</cp:revision>
  <dcterms:created xsi:type="dcterms:W3CDTF">2021-05-27T05:48:53Z</dcterms:created>
  <dcterms:modified xsi:type="dcterms:W3CDTF">2021-05-27T05:52:52Z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2021-05-27T00:00:00Z</vt:filetime>
  </property>
  <property fmtid="{D5CDD505-2E9C-101B-9397-08002B2CF9AE}" pid="3" name="Creator">
    <vt:lpwstr>Canva</vt:lpwstr>
  </property>
  <property fmtid="{D5CDD505-2E9C-101B-9397-08002B2CF9AE}" pid="4" name="LastSaved">
    <vt:filetime>2021-05-27T00:00:00Z</vt:filetime>
  </property>
</Properties>
</file>